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3" r:id="rId2"/>
    <p:sldId id="264" r:id="rId3"/>
    <p:sldId id="274" r:id="rId4"/>
    <p:sldId id="276" r:id="rId5"/>
    <p:sldId id="266" r:id="rId6"/>
    <p:sldId id="265" r:id="rId7"/>
    <p:sldId id="271" r:id="rId8"/>
    <p:sldId id="268" r:id="rId9"/>
    <p:sldId id="269" r:id="rId10"/>
    <p:sldId id="270" r:id="rId11"/>
    <p:sldId id="272" r:id="rId12"/>
    <p:sldId id="273" r:id="rId13"/>
    <p:sldId id="275" r:id="rId14"/>
    <p:sldId id="278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7" r:id="rId23"/>
    <p:sldId id="285" r:id="rId24"/>
    <p:sldId id="286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5E32B-9F6A-4008-822D-0FF0A89D205D}" v="6" dt="2021-01-20T18:25:39.979"/>
    <p1510:client id="{0D714AC1-6BAF-8087-156E-C2E4D3ADCA92}" v="11" dt="2021-01-18T16:25:47.770"/>
    <p1510:client id="{14DE14AF-76FD-FA73-1D4F-5B6AE3F3D58A}" v="21" dt="2021-01-08T14:51:14.191"/>
    <p1510:client id="{2EB4AAA5-AD19-069F-55CA-F57ED2650EB8}" v="20" dt="2021-01-20T10:51:07.026"/>
    <p1510:client id="{35CD3558-BD49-35C8-4F68-D10948C9B45F}" v="167" dt="2021-01-08T23:30:30.438"/>
    <p1510:client id="{54A3DA5B-1E5F-43E8-8DD8-067BE81B481C}" v="47" dt="2021-01-08T14:31:38.703"/>
    <p1510:client id="{591EED20-EB9E-DE41-985D-12824B04A6F2}" v="7" dt="2021-01-20T10:36:54.253"/>
    <p1510:client id="{624EA283-3F11-AF05-CED9-FE6CF42B484E}" v="872" dt="2021-01-08T16:27:41.523"/>
    <p1510:client id="{76A51A8F-F7C9-CA9A-2479-1D66202BE2AA}" v="276" dt="2021-01-08T16:22:48.909"/>
    <p1510:client id="{79721379-23C3-4EDA-8257-08F4F3042FE3}" v="94" dt="2021-04-25T16:39:58.509"/>
    <p1510:client id="{7C839FB8-84D5-4875-C1FB-B19B2951F24C}" v="1073" dt="2021-01-08T19:44:17.276"/>
    <p1510:client id="{7C9C4F25-2B6C-C18F-D9FC-37BB0005A222}" v="40" dt="2021-01-20T10:44:17.629"/>
    <p1510:client id="{7CF4364C-470E-4142-8784-AD07E74D8D73}" v="3" dt="2021-01-17T23:31:39.669"/>
    <p1510:client id="{88371F9F-609E-572B-7ED0-370CE5594554}" v="1792" dt="2021-01-08T18:16:06.674"/>
    <p1510:client id="{9D81E020-AFBD-77A3-65F1-64325140C89C}" v="1665" dt="2021-01-08T19:41:11.932"/>
    <p1510:client id="{A5419938-7CEE-3755-6E1E-95D24FF8B2B6}" v="34" dt="2021-01-08T14:47:42.590"/>
    <p1510:client id="{B2B2412C-A7FF-4F67-8CD1-BE24FD381A6D}" v="3992" dt="2021-01-08T19:03:44.738"/>
    <p1510:client id="{D3B386B9-EE68-8446-FBB6-D24F03702E74}" v="7" dt="2021-01-20T18:36:41.484"/>
    <p1510:client id="{D90CB53F-91F7-464B-8BF1-278C924EF86A}" v="11" dt="2021-01-18T15:52:34.306"/>
    <p1510:client id="{D932488C-14DB-47C5-A9B1-5F77028145C3}" v="6" dt="2021-01-08T19:42:04.677"/>
    <p1510:client id="{DFD71A21-A9E6-19F7-6051-0FC7AA5BDFCA}" v="176" dt="2021-01-18T16:34:13.497"/>
    <p1510:client id="{E9DF2D9A-C966-0795-568E-8ECD14176007}" v="3" dt="2021-01-08T14:37:52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570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ronika Balcerak" userId="S::weronikabalcerak@office365.przysucha.edu.pl::fb6555bf-aa18-4ca9-a892-17b75971d23b" providerId="AD" clId="Web-{14DE14AF-76FD-FA73-1D4F-5B6AE3F3D58A}"/>
    <pc:docChg chg="addSld modSld">
      <pc:chgData name="Weronika Balcerak" userId="S::weronikabalcerak@office365.przysucha.edu.pl::fb6555bf-aa18-4ca9-a892-17b75971d23b" providerId="AD" clId="Web-{14DE14AF-76FD-FA73-1D4F-5B6AE3F3D58A}" dt="2021-01-08T14:51:14.191" v="21"/>
      <pc:docMkLst>
        <pc:docMk/>
      </pc:docMkLst>
      <pc:sldChg chg="addSp delSp modSp mod setBg">
        <pc:chgData name="Weronika Balcerak" userId="S::weronikabalcerak@office365.przysucha.edu.pl::fb6555bf-aa18-4ca9-a892-17b75971d23b" providerId="AD" clId="Web-{14DE14AF-76FD-FA73-1D4F-5B6AE3F3D58A}" dt="2021-01-08T14:49:50.768" v="3"/>
        <pc:sldMkLst>
          <pc:docMk/>
          <pc:sldMk cId="650317164" sldId="256"/>
        </pc:sldMkLst>
        <pc:spChg chg="mod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29" creationId="{E91DC736-0EF8-4F87-9146-EBF1D2EE4D3D}"/>
          </ac:spMkLst>
        </pc:spChg>
        <pc:spChg chg="del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31" creationId="{097CD68E-23E3-4007-8847-CD0944C4F7BE}"/>
          </ac:spMkLst>
        </pc:spChg>
        <pc:spChg chg="del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33" creationId="{AF2F604E-43BE-4DC3-B983-E071523364F8}"/>
          </ac:spMkLst>
        </pc:spChg>
        <pc:spChg chg="del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34" creationId="{08C9B587-E65E-4B52-B37C-ABEBB6E87928}"/>
          </ac:spMkLst>
        </pc:spChg>
        <pc:spChg chg="add">
          <ac:chgData name="Weronika Balcerak" userId="S::weronikabalcerak@office365.przysucha.edu.pl::fb6555bf-aa18-4ca9-a892-17b75971d23b" providerId="AD" clId="Web-{14DE14AF-76FD-FA73-1D4F-5B6AE3F3D58A}" dt="2021-01-08T14:49:50.768" v="3"/>
          <ac:spMkLst>
            <pc:docMk/>
            <pc:sldMk cId="650317164" sldId="256"/>
            <ac:spMk id="36" creationId="{75F4D120-3921-42A8-A063-46B023CB0CDA}"/>
          </ac:spMkLst>
        </pc:spChg>
        <pc:picChg chg="mod">
          <ac:chgData name="Weronika Balcerak" userId="S::weronikabalcerak@office365.przysucha.edu.pl::fb6555bf-aa18-4ca9-a892-17b75971d23b" providerId="AD" clId="Web-{14DE14AF-76FD-FA73-1D4F-5B6AE3F3D58A}" dt="2021-01-08T14:49:50.768" v="3"/>
          <ac:picMkLst>
            <pc:docMk/>
            <pc:sldMk cId="650317164" sldId="256"/>
            <ac:picMk id="5" creationId="{C66D796A-8939-47DE-9B64-112C1BEE594B}"/>
          </ac:picMkLst>
        </pc:picChg>
        <pc:picChg chg="add">
          <ac:chgData name="Weronika Balcerak" userId="S::weronikabalcerak@office365.przysucha.edu.pl::fb6555bf-aa18-4ca9-a892-17b75971d23b" providerId="AD" clId="Web-{14DE14AF-76FD-FA73-1D4F-5B6AE3F3D58A}" dt="2021-01-08T14:49:50.768" v="3"/>
          <ac:picMkLst>
            <pc:docMk/>
            <pc:sldMk cId="650317164" sldId="256"/>
            <ac:picMk id="37" creationId="{9D01B3E5-85F4-41A9-A504-D5E6268DEC1D}"/>
          </ac:picMkLst>
        </pc:picChg>
      </pc:sldChg>
      <pc:sldChg chg="addSp delSp modSp new mod setBg">
        <pc:chgData name="Weronika Balcerak" userId="S::weronikabalcerak@office365.przysucha.edu.pl::fb6555bf-aa18-4ca9-a892-17b75971d23b" providerId="AD" clId="Web-{14DE14AF-76FD-FA73-1D4F-5B6AE3F3D58A}" dt="2021-01-08T14:51:14.191" v="21"/>
        <pc:sldMkLst>
          <pc:docMk/>
          <pc:sldMk cId="553389750" sldId="257"/>
        </pc:sldMkLst>
        <pc:spChg chg="add mod">
          <ac:chgData name="Weronika Balcerak" userId="S::weronikabalcerak@office365.przysucha.edu.pl::fb6555bf-aa18-4ca9-a892-17b75971d23b" providerId="AD" clId="Web-{14DE14AF-76FD-FA73-1D4F-5B6AE3F3D58A}" dt="2021-01-08T14:50:57.691" v="20" actId="1076"/>
          <ac:spMkLst>
            <pc:docMk/>
            <pc:sldMk cId="553389750" sldId="257"/>
            <ac:spMk id="3" creationId="{3EA7141E-E9E0-49EE-A26C-3B146939B5D6}"/>
          </ac:spMkLst>
        </pc:spChg>
        <pc:spChg chg="add">
          <ac:chgData name="Weronika Balcerak" userId="S::weronikabalcerak@office365.przysucha.edu.pl::fb6555bf-aa18-4ca9-a892-17b75971d23b" providerId="AD" clId="Web-{14DE14AF-76FD-FA73-1D4F-5B6AE3F3D58A}" dt="2021-01-08T14:50:48.316" v="19"/>
          <ac:spMkLst>
            <pc:docMk/>
            <pc:sldMk cId="553389750" sldId="257"/>
            <ac:spMk id="5" creationId="{6CCA5F87-1D1E-45CB-8D83-FC7EEFAD9935}"/>
          </ac:spMkLst>
        </pc:spChg>
        <pc:spChg chg="add">
          <ac:chgData name="Weronika Balcerak" userId="S::weronikabalcerak@office365.przysucha.edu.pl::fb6555bf-aa18-4ca9-a892-17b75971d23b" providerId="AD" clId="Web-{14DE14AF-76FD-FA73-1D4F-5B6AE3F3D58A}" dt="2021-01-08T14:50:48.316" v="19"/>
          <ac:spMkLst>
            <pc:docMk/>
            <pc:sldMk cId="553389750" sldId="257"/>
            <ac:spMk id="6" creationId="{7CCFC2C6-6238-4A2F-93DE-2ADF74AF635E}"/>
          </ac:spMkLst>
        </pc:spChg>
        <pc:spChg chg="add del">
          <ac:chgData name="Weronika Balcerak" userId="S::weronikabalcerak@office365.przysucha.edu.pl::fb6555bf-aa18-4ca9-a892-17b75971d23b" providerId="AD" clId="Web-{14DE14AF-76FD-FA73-1D4F-5B6AE3F3D58A}" dt="2021-01-08T14:50:34.019" v="18"/>
          <ac:spMkLst>
            <pc:docMk/>
            <pc:sldMk cId="553389750" sldId="257"/>
            <ac:spMk id="8" creationId="{BEE73255-8084-4DF9-BB0B-15EAC92E2CB9}"/>
          </ac:spMkLst>
        </pc:spChg>
        <pc:spChg chg="add del">
          <ac:chgData name="Weronika Balcerak" userId="S::weronikabalcerak@office365.przysucha.edu.pl::fb6555bf-aa18-4ca9-a892-17b75971d23b" providerId="AD" clId="Web-{14DE14AF-76FD-FA73-1D4F-5B6AE3F3D58A}" dt="2021-01-08T14:50:34.019" v="18"/>
          <ac:spMkLst>
            <pc:docMk/>
            <pc:sldMk cId="553389750" sldId="257"/>
            <ac:spMk id="10" creationId="{67048353-8981-459A-9BC6-9711CE462E06}"/>
          </ac:spMkLst>
        </pc:spChg>
        <pc:spChg chg="add">
          <ac:chgData name="Weronika Balcerak" userId="S::weronikabalcerak@office365.przysucha.edu.pl::fb6555bf-aa18-4ca9-a892-17b75971d23b" providerId="AD" clId="Web-{14DE14AF-76FD-FA73-1D4F-5B6AE3F3D58A}" dt="2021-01-08T14:50:48.316" v="19"/>
          <ac:spMkLst>
            <pc:docMk/>
            <pc:sldMk cId="553389750" sldId="257"/>
            <ac:spMk id="12" creationId="{AF2F604E-43BE-4DC3-B983-E071523364F8}"/>
          </ac:spMkLst>
        </pc:spChg>
        <pc:spChg chg="add">
          <ac:chgData name="Weronika Balcerak" userId="S::weronikabalcerak@office365.przysucha.edu.pl::fb6555bf-aa18-4ca9-a892-17b75971d23b" providerId="AD" clId="Web-{14DE14AF-76FD-FA73-1D4F-5B6AE3F3D58A}" dt="2021-01-08T14:50:48.316" v="19"/>
          <ac:spMkLst>
            <pc:docMk/>
            <pc:sldMk cId="553389750" sldId="257"/>
            <ac:spMk id="14" creationId="{08C9B587-E65E-4B52-B37C-ABEBB6E87928}"/>
          </ac:spMkLst>
        </pc:spChg>
        <pc:picChg chg="add mod ord">
          <ac:chgData name="Weronika Balcerak" userId="S::weronikabalcerak@office365.przysucha.edu.pl::fb6555bf-aa18-4ca9-a892-17b75971d23b" providerId="AD" clId="Web-{14DE14AF-76FD-FA73-1D4F-5B6AE3F3D58A}" dt="2021-01-08T14:50:48.316" v="19"/>
          <ac:picMkLst>
            <pc:docMk/>
            <pc:sldMk cId="553389750" sldId="257"/>
            <ac:picMk id="2" creationId="{F4AD3216-5A94-4617-A2DE-62F5D2DF6430}"/>
          </ac:picMkLst>
        </pc:picChg>
      </pc:sldChg>
    </pc:docChg>
  </pc:docChgLst>
  <pc:docChgLst>
    <pc:chgData name="Weronika Balcerak" userId="S::weronikabalcerak@office365.przysucha.edu.pl::fb6555bf-aa18-4ca9-a892-17b75971d23b" providerId="AD" clId="Web-{E9DF2D9A-C966-0795-568E-8ECD14176007}"/>
    <pc:docChg chg="modSld">
      <pc:chgData name="Weronika Balcerak" userId="S::weronikabalcerak@office365.przysucha.edu.pl::fb6555bf-aa18-4ca9-a892-17b75971d23b" providerId="AD" clId="Web-{E9DF2D9A-C966-0795-568E-8ECD14176007}" dt="2021-01-08T14:38:07.402" v="9"/>
      <pc:docMkLst>
        <pc:docMk/>
      </pc:docMkLst>
      <pc:sldChg chg="addSp delSp modSp mod setBg setClrOvrMap">
        <pc:chgData name="Weronika Balcerak" userId="S::weronikabalcerak@office365.przysucha.edu.pl::fb6555bf-aa18-4ca9-a892-17b75971d23b" providerId="AD" clId="Web-{E9DF2D9A-C966-0795-568E-8ECD14176007}" dt="2021-01-08T14:38:07.402" v="9"/>
        <pc:sldMkLst>
          <pc:docMk/>
          <pc:sldMk cId="650317164" sldId="256"/>
        </pc:sldMkLst>
        <pc:spChg chg="mod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Weronika Balcerak" userId="S::weronikabalcerak@office365.przysucha.edu.pl::fb6555bf-aa18-4ca9-a892-17b75971d23b" providerId="AD" clId="Web-{E9DF2D9A-C966-0795-568E-8ECD14176007}" dt="2021-01-08T14:37:37.417" v="0"/>
          <ac:spMkLst>
            <pc:docMk/>
            <pc:sldMk cId="650317164" sldId="256"/>
            <ac:spMk id="12" creationId="{75F4D120-3921-42A8-A063-46B023CB0CDA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19" creationId="{74426AB7-D619-4515-962A-BC83909EC015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21" creationId="{DE47DF98-723F-4AAC-ABCF-CACBC438F78F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4.636" v="6"/>
          <ac:spMkLst>
            <pc:docMk/>
            <pc:sldMk cId="650317164" sldId="256"/>
            <ac:spMk id="25" creationId="{75F4D120-3921-42A8-A063-46B023CB0CDA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7.386" v="8"/>
          <ac:spMkLst>
            <pc:docMk/>
            <pc:sldMk cId="650317164" sldId="256"/>
            <ac:spMk id="26" creationId="{5A59F003-E00A-43F9-91DC-CC54E3B87466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7.386" v="8"/>
          <ac:spMkLst>
            <pc:docMk/>
            <pc:sldMk cId="650317164" sldId="256"/>
            <ac:spMk id="27" creationId="{D74A4382-E3AD-430A-9A1F-DFA3E0E77A7D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0.011" v="4"/>
          <ac:spMkLst>
            <pc:docMk/>
            <pc:sldMk cId="650317164" sldId="256"/>
            <ac:spMk id="28" creationId="{E49CC64F-7275-4E33-961B-0C5CDC439875}"/>
          </ac:spMkLst>
        </pc:spChg>
        <pc:spChg chg="add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29" creationId="{E91DC736-0EF8-4F87-9146-EBF1D2EE4D3D}"/>
          </ac:spMkLst>
        </pc:spChg>
        <pc:spChg chg="add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31" creationId="{097CD68E-23E3-4007-8847-CD0944C4F7BE}"/>
          </ac:spMkLst>
        </pc:spChg>
        <pc:spChg chg="add del">
          <ac:chgData name="Weronika Balcerak" userId="S::weronikabalcerak@office365.przysucha.edu.pl::fb6555bf-aa18-4ca9-a892-17b75971d23b" providerId="AD" clId="Web-{E9DF2D9A-C966-0795-568E-8ECD14176007}" dt="2021-01-08T14:38:07.386" v="8"/>
          <ac:spMkLst>
            <pc:docMk/>
            <pc:sldMk cId="650317164" sldId="256"/>
            <ac:spMk id="32" creationId="{79F40191-0F44-4FD1-82CC-ACB507C14BE6}"/>
          </ac:spMkLst>
        </pc:spChg>
        <pc:spChg chg="add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33" creationId="{AF2F604E-43BE-4DC3-B983-E071523364F8}"/>
          </ac:spMkLst>
        </pc:spChg>
        <pc:spChg chg="add">
          <ac:chgData name="Weronika Balcerak" userId="S::weronikabalcerak@office365.przysucha.edu.pl::fb6555bf-aa18-4ca9-a892-17b75971d23b" providerId="AD" clId="Web-{E9DF2D9A-C966-0795-568E-8ECD14176007}" dt="2021-01-08T14:38:07.402" v="9"/>
          <ac:spMkLst>
            <pc:docMk/>
            <pc:sldMk cId="650317164" sldId="256"/>
            <ac:spMk id="34" creationId="{08C9B587-E65E-4B52-B37C-ABEBB6E87928}"/>
          </ac:spMkLst>
        </pc:spChg>
        <pc:picChg chg="del mod ord">
          <ac:chgData name="Weronika Balcerak" userId="S::weronikabalcerak@office365.przysucha.edu.pl::fb6555bf-aa18-4ca9-a892-17b75971d23b" providerId="AD" clId="Web-{E9DF2D9A-C966-0795-568E-8ECD14176007}" dt="2021-01-08T14:37:39.964" v="1"/>
          <ac:picMkLst>
            <pc:docMk/>
            <pc:sldMk cId="650317164" sldId="256"/>
            <ac:picMk id="4" creationId="{994129D2-8301-4676-B3A0-35C099A9CA81}"/>
          </ac:picMkLst>
        </pc:picChg>
        <pc:picChg chg="add mod ord">
          <ac:chgData name="Weronika Balcerak" userId="S::weronikabalcerak@office365.przysucha.edu.pl::fb6555bf-aa18-4ca9-a892-17b75971d23b" providerId="AD" clId="Web-{E9DF2D9A-C966-0795-568E-8ECD14176007}" dt="2021-01-08T14:38:07.402" v="9"/>
          <ac:picMkLst>
            <pc:docMk/>
            <pc:sldMk cId="650317164" sldId="256"/>
            <ac:picMk id="5" creationId="{C66D796A-8939-47DE-9B64-112C1BEE594B}"/>
          </ac:picMkLst>
        </pc:picChg>
        <pc:picChg chg="del">
          <ac:chgData name="Weronika Balcerak" userId="S::weronikabalcerak@office365.przysucha.edu.pl::fb6555bf-aa18-4ca9-a892-17b75971d23b" providerId="AD" clId="Web-{E9DF2D9A-C966-0795-568E-8ECD14176007}" dt="2021-01-08T14:37:37.417" v="0"/>
          <ac:picMkLst>
            <pc:docMk/>
            <pc:sldMk cId="650317164" sldId="256"/>
            <ac:picMk id="14" creationId="{9D01B3E5-85F4-41A9-A504-D5E6268DEC1D}"/>
          </ac:picMkLst>
        </pc:picChg>
        <pc:picChg chg="add del">
          <ac:chgData name="Weronika Balcerak" userId="S::weronikabalcerak@office365.przysucha.edu.pl::fb6555bf-aa18-4ca9-a892-17b75971d23b" providerId="AD" clId="Web-{E9DF2D9A-C966-0795-568E-8ECD14176007}" dt="2021-01-08T14:38:04.636" v="6"/>
          <ac:picMkLst>
            <pc:docMk/>
            <pc:sldMk cId="650317164" sldId="256"/>
            <ac:picMk id="30" creationId="{9D01B3E5-85F4-41A9-A504-D5E6268DEC1D}"/>
          </ac:picMkLst>
        </pc:picChg>
        <pc:cxnChg chg="add del">
          <ac:chgData name="Weronika Balcerak" userId="S::weronikabalcerak@office365.przysucha.edu.pl::fb6555bf-aa18-4ca9-a892-17b75971d23b" providerId="AD" clId="Web-{E9DF2D9A-C966-0795-568E-8ECD14176007}" dt="2021-01-08T14:38:07.402" v="9"/>
          <ac:cxnSpMkLst>
            <pc:docMk/>
            <pc:sldMk cId="650317164" sldId="256"/>
            <ac:cxnSpMk id="23" creationId="{EA29FC7C-9308-4FDE-8DCA-405668055B0F}"/>
          </ac:cxnSpMkLst>
        </pc:cxnChg>
      </pc:sldChg>
    </pc:docChg>
  </pc:docChgLst>
  <pc:docChgLst>
    <pc:chgData name="Anna Bartyzel" userId="S::annabartyzel@office365.przysucha.edu.pl::7243c135-146f-4273-9e92-f69d501fb53b" providerId="AD" clId="Web-{D90CB53F-91F7-464B-8BF1-278C924EF86A}"/>
    <pc:docChg chg="modSld">
      <pc:chgData name="Anna Bartyzel" userId="S::annabartyzel@office365.przysucha.edu.pl::7243c135-146f-4273-9e92-f69d501fb53b" providerId="AD" clId="Web-{D90CB53F-91F7-464B-8BF1-278C924EF86A}" dt="2021-01-18T15:52:34.306" v="10" actId="14100"/>
      <pc:docMkLst>
        <pc:docMk/>
      </pc:docMkLst>
      <pc:sldChg chg="addSp delSp modSp">
        <pc:chgData name="Anna Bartyzel" userId="S::annabartyzel@office365.przysucha.edu.pl::7243c135-146f-4273-9e92-f69d501fb53b" providerId="AD" clId="Web-{D90CB53F-91F7-464B-8BF1-278C924EF86A}" dt="2021-01-18T15:52:34.306" v="10" actId="14100"/>
        <pc:sldMkLst>
          <pc:docMk/>
          <pc:sldMk cId="1462791880" sldId="287"/>
        </pc:sldMkLst>
        <pc:spChg chg="mod">
          <ac:chgData name="Anna Bartyzel" userId="S::annabartyzel@office365.przysucha.edu.pl::7243c135-146f-4273-9e92-f69d501fb53b" providerId="AD" clId="Web-{D90CB53F-91F7-464B-8BF1-278C924EF86A}" dt="2021-01-18T15:46:21.533" v="6" actId="14100"/>
          <ac:spMkLst>
            <pc:docMk/>
            <pc:sldMk cId="1462791880" sldId="287"/>
            <ac:spMk id="2" creationId="{BC7E275F-9EA8-411A-A247-0E9E1C48757F}"/>
          </ac:spMkLst>
        </pc:spChg>
        <pc:spChg chg="del">
          <ac:chgData name="Anna Bartyzel" userId="S::annabartyzel@office365.przysucha.edu.pl::7243c135-146f-4273-9e92-f69d501fb53b" providerId="AD" clId="Web-{D90CB53F-91F7-464B-8BF1-278C924EF86A}" dt="2021-01-18T15:45:50.376" v="0"/>
          <ac:spMkLst>
            <pc:docMk/>
            <pc:sldMk cId="1462791880" sldId="287"/>
            <ac:spMk id="3" creationId="{CB1D359F-3A82-430C-8C14-E1791B3DC564}"/>
          </ac:spMkLst>
        </pc:spChg>
        <pc:picChg chg="add mod ord">
          <ac:chgData name="Anna Bartyzel" userId="S::annabartyzel@office365.przysucha.edu.pl::7243c135-146f-4273-9e92-f69d501fb53b" providerId="AD" clId="Web-{D90CB53F-91F7-464B-8BF1-278C924EF86A}" dt="2021-01-18T15:52:34.306" v="10" actId="14100"/>
          <ac:picMkLst>
            <pc:docMk/>
            <pc:sldMk cId="1462791880" sldId="287"/>
            <ac:picMk id="4" creationId="{AC3C71DC-C91F-42DB-8AA8-B441AD162AF4}"/>
          </ac:picMkLst>
        </pc:picChg>
      </pc:sldChg>
    </pc:docChg>
  </pc:docChgLst>
  <pc:docChgLst>
    <pc:chgData name="Katarzyna Iwańska" userId="S::katarzynaiwanska@office365.przysucha.edu.pl::f44a000d-d9b6-432c-afbe-2dd7c0a0b9c0" providerId="AD" clId="Web-{D932488C-14DB-47C5-A9B1-5F77028145C3}"/>
    <pc:docChg chg="modSld">
      <pc:chgData name="Katarzyna Iwańska" userId="S::katarzynaiwanska@office365.przysucha.edu.pl::f44a000d-d9b6-432c-afbe-2dd7c0a0b9c0" providerId="AD" clId="Web-{D932488C-14DB-47C5-A9B1-5F77028145C3}" dt="2021-01-08T19:42:04.677" v="5"/>
      <pc:docMkLst>
        <pc:docMk/>
      </pc:docMkLst>
      <pc:sldChg chg="addSp modSp">
        <pc:chgData name="Katarzyna Iwańska" userId="S::katarzynaiwanska@office365.przysucha.edu.pl::f44a000d-d9b6-432c-afbe-2dd7c0a0b9c0" providerId="AD" clId="Web-{D932488C-14DB-47C5-A9B1-5F77028145C3}" dt="2021-01-08T19:33:04.662" v="1" actId="688"/>
        <pc:sldMkLst>
          <pc:docMk/>
          <pc:sldMk cId="22256857" sldId="285"/>
        </pc:sldMkLst>
        <pc:picChg chg="add mod">
          <ac:chgData name="Katarzyna Iwańska" userId="S::katarzynaiwanska@office365.przysucha.edu.pl::f44a000d-d9b6-432c-afbe-2dd7c0a0b9c0" providerId="AD" clId="Web-{D932488C-14DB-47C5-A9B1-5F77028145C3}" dt="2021-01-08T19:33:04.662" v="1" actId="688"/>
          <ac:picMkLst>
            <pc:docMk/>
            <pc:sldMk cId="22256857" sldId="285"/>
            <ac:picMk id="5" creationId="{5C10B7FF-53A2-4C71-BBB5-D0A155F8491E}"/>
          </ac:picMkLst>
        </pc:picChg>
      </pc:sldChg>
      <pc:sldChg chg="modSp">
        <pc:chgData name="Katarzyna Iwańska" userId="S::katarzynaiwanska@office365.przysucha.edu.pl::f44a000d-d9b6-432c-afbe-2dd7c0a0b9c0" providerId="AD" clId="Web-{D932488C-14DB-47C5-A9B1-5F77028145C3}" dt="2021-01-08T19:42:04.677" v="5"/>
        <pc:sldMkLst>
          <pc:docMk/>
          <pc:sldMk cId="997660112" sldId="286"/>
        </pc:sldMkLst>
        <pc:picChg chg="mod">
          <ac:chgData name="Katarzyna Iwańska" userId="S::katarzynaiwanska@office365.przysucha.edu.pl::f44a000d-d9b6-432c-afbe-2dd7c0a0b9c0" providerId="AD" clId="Web-{D932488C-14DB-47C5-A9B1-5F77028145C3}" dt="2021-01-08T19:42:04.677" v="5"/>
          <ac:picMkLst>
            <pc:docMk/>
            <pc:sldMk cId="997660112" sldId="286"/>
            <ac:picMk id="20" creationId="{117B2B7B-C169-45F2-BCF9-0ED359214A26}"/>
          </ac:picMkLst>
        </pc:picChg>
      </pc:sldChg>
    </pc:docChg>
  </pc:docChgLst>
  <pc:docChgLst>
    <pc:chgData name="Weronika Balcerak" userId="S::weronikabalcerak@office365.przysucha.edu.pl::fb6555bf-aa18-4ca9-a892-17b75971d23b" providerId="AD" clId="Web-{591EED20-EB9E-DE41-985D-12824B04A6F2}"/>
    <pc:docChg chg="modSld">
      <pc:chgData name="Weronika Balcerak" userId="S::weronikabalcerak@office365.przysucha.edu.pl::fb6555bf-aa18-4ca9-a892-17b75971d23b" providerId="AD" clId="Web-{591EED20-EB9E-DE41-985D-12824B04A6F2}" dt="2021-01-20T10:36:54.253" v="6" actId="1076"/>
      <pc:docMkLst>
        <pc:docMk/>
      </pc:docMkLst>
      <pc:sldChg chg="modSp">
        <pc:chgData name="Weronika Balcerak" userId="S::weronikabalcerak@office365.przysucha.edu.pl::fb6555bf-aa18-4ca9-a892-17b75971d23b" providerId="AD" clId="Web-{591EED20-EB9E-DE41-985D-12824B04A6F2}" dt="2021-01-20T10:36:54.253" v="6" actId="1076"/>
        <pc:sldMkLst>
          <pc:docMk/>
          <pc:sldMk cId="2408519338" sldId="276"/>
        </pc:sldMkLst>
        <pc:spChg chg="mod">
          <ac:chgData name="Weronika Balcerak" userId="S::weronikabalcerak@office365.przysucha.edu.pl::fb6555bf-aa18-4ca9-a892-17b75971d23b" providerId="AD" clId="Web-{591EED20-EB9E-DE41-985D-12824B04A6F2}" dt="2021-01-20T10:36:54.253" v="6" actId="1076"/>
          <ac:spMkLst>
            <pc:docMk/>
            <pc:sldMk cId="2408519338" sldId="276"/>
            <ac:spMk id="3" creationId="{7353DC45-A596-490C-B96A-F8A5A6394639}"/>
          </ac:spMkLst>
        </pc:spChg>
      </pc:sldChg>
    </pc:docChg>
  </pc:docChgLst>
  <pc:docChgLst>
    <pc:chgData name="Anna Bartyzel" userId="S::annabartyzel@office365.przysucha.edu.pl::7243c135-146f-4273-9e92-f69d501fb53b" providerId="AD" clId="Web-{B2B2412C-A7FF-4F67-8CD1-BE24FD381A6D}"/>
    <pc:docChg chg="addSld delSld modSld sldOrd addMainMaster delMainMaster">
      <pc:chgData name="Anna Bartyzel" userId="S::annabartyzel@office365.przysucha.edu.pl::7243c135-146f-4273-9e92-f69d501fb53b" providerId="AD" clId="Web-{B2B2412C-A7FF-4F67-8CD1-BE24FD381A6D}" dt="2021-01-08T19:03:44.738" v="3991" actId="1076"/>
      <pc:docMkLst>
        <pc:docMk/>
      </pc:docMkLst>
      <pc:sldChg chg="delSp modSp mod modClrScheme delDesignElem chgLayout">
        <pc:chgData name="Anna Bartyzel" userId="S::annabartyzel@office365.przysucha.edu.pl::7243c135-146f-4273-9e92-f69d501fb53b" providerId="AD" clId="Web-{B2B2412C-A7FF-4F67-8CD1-BE24FD381A6D}" dt="2021-01-08T15:49:14.837" v="198"/>
        <pc:sldMkLst>
          <pc:docMk/>
          <pc:sldMk cId="650317164" sldId="256"/>
        </pc:sldMkLst>
        <pc:spChg chg="mod ord">
          <ac:chgData name="Anna Bartyzel" userId="S::annabartyzel@office365.przysucha.edu.pl::7243c135-146f-4273-9e92-f69d501fb53b" providerId="AD" clId="Web-{B2B2412C-A7FF-4F67-8CD1-BE24FD381A6D}" dt="2021-01-08T15:49:14.837" v="198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5:49:14.837" v="198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650317164" sldId="256"/>
            <ac:spMk id="56" creationId="{E49CC64F-7275-4E33-961B-0C5CDC439875}"/>
          </ac:spMkLst>
        </pc:spChg>
      </pc:sldChg>
      <pc:sldChg chg="delSp mod modClrScheme delDesignElem chgLayout">
        <pc:chgData name="Anna Bartyzel" userId="S::annabartyzel@office365.przysucha.edu.pl::7243c135-146f-4273-9e92-f69d501fb53b" providerId="AD" clId="Web-{B2B2412C-A7FF-4F67-8CD1-BE24FD381A6D}" dt="2021-01-08T15:51:41.292" v="199"/>
        <pc:sldMkLst>
          <pc:docMk/>
          <pc:sldMk cId="553389750" sldId="257"/>
        </pc:sldMkLst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553389750" sldId="257"/>
            <ac:spMk id="5" creationId="{6CCA5F87-1D1E-45CB-8D83-FC7EEFAD9935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553389750" sldId="257"/>
            <ac:spMk id="6" creationId="{7CCFC2C6-6238-4A2F-93DE-2ADF74AF635E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553389750" sldId="257"/>
            <ac:spMk id="12" creationId="{AF2F604E-43BE-4DC3-B983-E071523364F8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553389750" sldId="257"/>
            <ac:spMk id="14" creationId="{08C9B587-E65E-4B52-B37C-ABEBB6E87928}"/>
          </ac:spMkLst>
        </pc:spChg>
      </pc:sldChg>
      <pc:sldChg chg="addSp delSp modSp new del mod setBg">
        <pc:chgData name="Anna Bartyzel" userId="S::annabartyzel@office365.przysucha.edu.pl::7243c135-146f-4273-9e92-f69d501fb53b" providerId="AD" clId="Web-{B2B2412C-A7FF-4F67-8CD1-BE24FD381A6D}" dt="2021-01-08T15:31:33.982" v="8"/>
        <pc:sldMkLst>
          <pc:docMk/>
          <pc:sldMk cId="370725005" sldId="259"/>
        </pc:sldMkLst>
        <pc:spChg chg="add del">
          <ac:chgData name="Anna Bartyzel" userId="S::annabartyzel@office365.przysucha.edu.pl::7243c135-146f-4273-9e92-f69d501fb53b" providerId="AD" clId="Web-{B2B2412C-A7FF-4F67-8CD1-BE24FD381A6D}" dt="2021-01-08T15:31:21.014" v="5"/>
          <ac:spMkLst>
            <pc:docMk/>
            <pc:sldMk cId="370725005" sldId="259"/>
            <ac:spMk id="4" creationId="{0D1D8088-559A-46A5-A801-CDF0B9476BED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31:21.014" v="5"/>
          <ac:spMkLst>
            <pc:docMk/>
            <pc:sldMk cId="370725005" sldId="259"/>
            <ac:spMk id="6" creationId="{3776B14B-F2F4-4825-8DA8-8C7A0F2B3960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31:13.467" v="3"/>
          <ac:spMkLst>
            <pc:docMk/>
            <pc:sldMk cId="370725005" sldId="259"/>
            <ac:spMk id="7" creationId="{6D5872A3-CFF8-4F36-8446-6F1B04585A91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5:31:21.014" v="6"/>
          <ac:spMkLst>
            <pc:docMk/>
            <pc:sldMk cId="370725005" sldId="259"/>
            <ac:spMk id="8" creationId="{B670DBD5-770C-4383-9F54-5B86E86BD5BB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31:13.467" v="3"/>
          <ac:spMkLst>
            <pc:docMk/>
            <pc:sldMk cId="370725005" sldId="259"/>
            <ac:spMk id="13" creationId="{5E2C537D-FECA-4C7F-A65B-F82518B3A196}"/>
          </ac:spMkLst>
        </pc:spChg>
        <pc:grpChg chg="add del">
          <ac:chgData name="Anna Bartyzel" userId="S::annabartyzel@office365.przysucha.edu.pl::7243c135-146f-4273-9e92-f69d501fb53b" providerId="AD" clId="Web-{B2B2412C-A7FF-4F67-8CD1-BE24FD381A6D}" dt="2021-01-08T15:31:21.014" v="5"/>
          <ac:grpSpMkLst>
            <pc:docMk/>
            <pc:sldMk cId="370725005" sldId="259"/>
            <ac:grpSpMk id="5" creationId="{83E2E96F-17F7-4C8C-BDF1-6BB90A0C1D7F}"/>
          </ac:grpSpMkLst>
        </pc:grpChg>
        <pc:grpChg chg="add del">
          <ac:chgData name="Anna Bartyzel" userId="S::annabartyzel@office365.przysucha.edu.pl::7243c135-146f-4273-9e92-f69d501fb53b" providerId="AD" clId="Web-{B2B2412C-A7FF-4F67-8CD1-BE24FD381A6D}" dt="2021-01-08T15:31:13.467" v="3"/>
          <ac:grpSpMkLst>
            <pc:docMk/>
            <pc:sldMk cId="370725005" sldId="259"/>
            <ac:grpSpMk id="9" creationId="{47EC0934-1503-4296-A688-FC4E83E3F60F}"/>
          </ac:grpSpMkLst>
        </pc:grpChg>
        <pc:picChg chg="add del mod">
          <ac:chgData name="Anna Bartyzel" userId="S::annabartyzel@office365.przysucha.edu.pl::7243c135-146f-4273-9e92-f69d501fb53b" providerId="AD" clId="Web-{B2B2412C-A7FF-4F67-8CD1-BE24FD381A6D}" dt="2021-01-08T15:31:28.357" v="7"/>
          <ac:picMkLst>
            <pc:docMk/>
            <pc:sldMk cId="370725005" sldId="259"/>
            <ac:picMk id="2" creationId="{7D506E25-9655-4CA1-ABB6-4A1D342366CE}"/>
          </ac:picMkLst>
        </pc:picChg>
      </pc:sldChg>
      <pc:sldChg chg="delSp mod modClrScheme delDesignElem chgLayout">
        <pc:chgData name="Anna Bartyzel" userId="S::annabartyzel@office365.przysucha.edu.pl::7243c135-146f-4273-9e92-f69d501fb53b" providerId="AD" clId="Web-{B2B2412C-A7FF-4F67-8CD1-BE24FD381A6D}" dt="2021-01-08T15:49:14.837" v="198"/>
        <pc:sldMkLst>
          <pc:docMk/>
          <pc:sldMk cId="2665294004" sldId="260"/>
        </pc:sldMkLst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2665294004" sldId="260"/>
            <ac:spMk id="28" creationId="{BDD7BED2-CC5E-4866-AC0C-DCF928AF8AEE}"/>
          </ac:spMkLst>
        </pc:spChg>
        <pc:picChg chg="del">
          <ac:chgData name="Anna Bartyzel" userId="S::annabartyzel@office365.przysucha.edu.pl::7243c135-146f-4273-9e92-f69d501fb53b" providerId="AD" clId="Web-{B2B2412C-A7FF-4F67-8CD1-BE24FD381A6D}" dt="2021-01-08T15:48:15.883" v="190"/>
          <ac:picMkLst>
            <pc:docMk/>
            <pc:sldMk cId="2665294004" sldId="260"/>
            <ac:picMk id="24" creationId="{D266A5D8-E184-4E8F-9001-D6F41E3974FE}"/>
          </ac:picMkLst>
        </pc:picChg>
        <pc:picChg chg="del">
          <ac:chgData name="Anna Bartyzel" userId="S::annabartyzel@office365.przysucha.edu.pl::7243c135-146f-4273-9e92-f69d501fb53b" providerId="AD" clId="Web-{B2B2412C-A7FF-4F67-8CD1-BE24FD381A6D}" dt="2021-01-08T15:48:15.883" v="190"/>
          <ac:picMkLst>
            <pc:docMk/>
            <pc:sldMk cId="2665294004" sldId="260"/>
            <ac:picMk id="26" creationId="{4EB1D02B-BBFA-4A97-A021-7816ECC34904}"/>
          </ac:picMkLst>
        </pc:picChg>
      </pc:sldChg>
      <pc:sldChg chg="addSp delSp modSp new del mod modTransition setBg setClrOvrMap modShow">
        <pc:chgData name="Anna Bartyzel" userId="S::annabartyzel@office365.przysucha.edu.pl::7243c135-146f-4273-9e92-f69d501fb53b" providerId="AD" clId="Web-{B2B2412C-A7FF-4F67-8CD1-BE24FD381A6D}" dt="2021-01-08T15:46:10.585" v="177"/>
        <pc:sldMkLst>
          <pc:docMk/>
          <pc:sldMk cId="1926365228" sldId="261"/>
        </pc:sldMkLst>
        <pc:spChg chg="add mod">
          <ac:chgData name="Anna Bartyzel" userId="S::annabartyzel@office365.przysucha.edu.pl::7243c135-146f-4273-9e92-f69d501fb53b" providerId="AD" clId="Web-{B2B2412C-A7FF-4F67-8CD1-BE24FD381A6D}" dt="2021-01-08T15:43:07.115" v="176"/>
          <ac:spMkLst>
            <pc:docMk/>
            <pc:sldMk cId="1926365228" sldId="261"/>
            <ac:spMk id="5" creationId="{CAC38A0C-0098-4043-8A11-626D1E2B196A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0:48.848" v="58"/>
          <ac:spMkLst>
            <pc:docMk/>
            <pc:sldMk cId="1926365228" sldId="261"/>
            <ac:spMk id="7" creationId="{A4AC5506-6312-4701-8D3C-40187889A947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1:08.692" v="60"/>
          <ac:spMkLst>
            <pc:docMk/>
            <pc:sldMk cId="1926365228" sldId="261"/>
            <ac:spMk id="8" creationId="{3A826B85-D58A-48FB-ABB8-881A5F8CC27B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1:08.692" v="60"/>
          <ac:spMkLst>
            <pc:docMk/>
            <pc:sldMk cId="1926365228" sldId="261"/>
            <ac:spMk id="9" creationId="{20B579A7-44A3-4863-B4F6-E1E3D667A58D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0:25.332" v="56"/>
          <ac:spMkLst>
            <pc:docMk/>
            <pc:sldMk cId="1926365228" sldId="261"/>
            <ac:spMk id="10" creationId="{74426AB7-D619-4515-962A-BC83909EC015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5:42:02.270" v="174"/>
          <ac:spMkLst>
            <pc:docMk/>
            <pc:sldMk cId="1926365228" sldId="261"/>
            <ac:spMk id="11" creationId="{F8446B12-7391-4711-8B31-112A0B896C76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0:25.332" v="56"/>
          <ac:spMkLst>
            <pc:docMk/>
            <pc:sldMk cId="1926365228" sldId="261"/>
            <ac:spMk id="12" creationId="{DE47DF98-723F-4AAC-ABCF-CACBC438F78F}"/>
          </ac:spMkLst>
        </pc:spChg>
        <pc:grpChg chg="add">
          <ac:chgData name="Anna Bartyzel" userId="S::annabartyzel@office365.przysucha.edu.pl::7243c135-146f-4273-9e92-f69d501fb53b" providerId="AD" clId="Web-{B2B2412C-A7FF-4F67-8CD1-BE24FD381A6D}" dt="2021-01-08T15:42:02.270" v="174"/>
          <ac:grpSpMkLst>
            <pc:docMk/>
            <pc:sldMk cId="1926365228" sldId="261"/>
            <ac:grpSpMk id="15" creationId="{4252769E-B9F0-4068-A645-5BBEF16E9C28}"/>
          </ac:grpSpMkLst>
        </pc:grpChg>
        <pc:picChg chg="add del mod">
          <ac:chgData name="Anna Bartyzel" userId="S::annabartyzel@office365.przysucha.edu.pl::7243c135-146f-4273-9e92-f69d501fb53b" providerId="AD" clId="Web-{B2B2412C-A7FF-4F67-8CD1-BE24FD381A6D}" dt="2021-01-08T15:37:35.986" v="34"/>
          <ac:picMkLst>
            <pc:docMk/>
            <pc:sldMk cId="1926365228" sldId="261"/>
            <ac:picMk id="2" creationId="{DB1CB802-0726-43A7-A39F-C2806D6B32F8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5:37:40.518" v="36"/>
          <ac:picMkLst>
            <pc:docMk/>
            <pc:sldMk cId="1926365228" sldId="261"/>
            <ac:picMk id="3" creationId="{53E947AF-AB79-4D0D-B5B0-2492C709789A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5:42:02.270" v="174"/>
          <ac:picMkLst>
            <pc:docMk/>
            <pc:sldMk cId="1926365228" sldId="261"/>
            <ac:picMk id="4" creationId="{A252640F-41C4-4989-A1D4-050F86D8F09D}"/>
          </ac:picMkLst>
        </pc:picChg>
        <pc:cxnChg chg="add del">
          <ac:chgData name="Anna Bartyzel" userId="S::annabartyzel@office365.przysucha.edu.pl::7243c135-146f-4273-9e92-f69d501fb53b" providerId="AD" clId="Web-{B2B2412C-A7FF-4F67-8CD1-BE24FD381A6D}" dt="2021-01-08T15:40:25.332" v="56"/>
          <ac:cxnSpMkLst>
            <pc:docMk/>
            <pc:sldMk cId="1926365228" sldId="261"/>
            <ac:cxnSpMk id="14" creationId="{EA29FC7C-9308-4FDE-8DCA-405668055B0F}"/>
          </ac:cxnSpMkLst>
        </pc:cxnChg>
      </pc:sldChg>
      <pc:sldChg chg="addSp delSp modSp new mod setBg modClrScheme setClrOvrMap delDesignElem chgLayout">
        <pc:chgData name="Anna Bartyzel" userId="S::annabartyzel@office365.przysucha.edu.pl::7243c135-146f-4273-9e92-f69d501fb53b" providerId="AD" clId="Web-{B2B2412C-A7FF-4F67-8CD1-BE24FD381A6D}" dt="2021-01-08T16:36:54.335" v="747"/>
        <pc:sldMkLst>
          <pc:docMk/>
          <pc:sldMk cId="3222528793" sldId="263"/>
        </pc:sldMkLst>
        <pc:spChg chg="mod ord">
          <ac:chgData name="Anna Bartyzel" userId="S::annabartyzel@office365.przysucha.edu.pl::7243c135-146f-4273-9e92-f69d501fb53b" providerId="AD" clId="Web-{B2B2412C-A7FF-4F67-8CD1-BE24FD381A6D}" dt="2021-01-08T16:32:45.208" v="672" actId="20577"/>
          <ac:spMkLst>
            <pc:docMk/>
            <pc:sldMk cId="3222528793" sldId="263"/>
            <ac:spMk id="2" creationId="{EDEDF238-9EEA-450E-AACA-617937FB2896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3" creationId="{AB0F248A-0707-4726-A3A6-31A9CB96EBFA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06.493" v="189"/>
          <ac:spMkLst>
            <pc:docMk/>
            <pc:sldMk cId="3222528793" sldId="263"/>
            <ac:spMk id="6" creationId="{F40CA114-B78B-4E3B-A785-96745276B6FB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6:56.867" v="181"/>
          <ac:spMkLst>
            <pc:docMk/>
            <pc:sldMk cId="3222528793" sldId="263"/>
            <ac:spMk id="9" creationId="{74426AB7-D619-4515-962A-BC83909EC015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06.477" v="188"/>
          <ac:spMkLst>
            <pc:docMk/>
            <pc:sldMk cId="3222528793" sldId="263"/>
            <ac:spMk id="10" creationId="{25E62178-5DE6-44C8-AE62-8B9F37AC0167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6:56.867" v="181"/>
          <ac:spMkLst>
            <pc:docMk/>
            <pc:sldMk cId="3222528793" sldId="263"/>
            <ac:spMk id="11" creationId="{DE47DF98-723F-4AAC-ABCF-CACBC438F78F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02.118" v="186"/>
          <ac:spMkLst>
            <pc:docMk/>
            <pc:sldMk cId="3222528793" sldId="263"/>
            <ac:spMk id="12" creationId="{C3896A03-3945-419A-B66B-4EE266EDD152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02.118" v="186"/>
          <ac:spMkLst>
            <pc:docMk/>
            <pc:sldMk cId="3222528793" sldId="263"/>
            <ac:spMk id="14" creationId="{B34F5AD2-EDBD-4BBD-A55C-EAFFD0C7097A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3222528793" sldId="263"/>
            <ac:spMk id="15" creationId="{B34F5AD2-EDBD-4BBD-A55C-EAFFD0C7097A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02.118" v="186"/>
          <ac:spMkLst>
            <pc:docMk/>
            <pc:sldMk cId="3222528793" sldId="263"/>
            <ac:spMk id="16" creationId="{6832F003-FCA6-4CFB-A2EA-308F3AA257D1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3222528793" sldId="263"/>
            <ac:spMk id="17" creationId="{C3896A03-3945-419A-B66B-4EE266EDD152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3222528793" sldId="263"/>
            <ac:spMk id="18" creationId="{6832F003-FCA6-4CFB-A2EA-308F3AA257D1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8:54.290" v="193"/>
          <ac:spMkLst>
            <pc:docMk/>
            <pc:sldMk cId="3222528793" sldId="263"/>
            <ac:spMk id="19" creationId="{8A2FDFB1-2B6D-49EB-B6C0-FA923806E0AF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9:00.524" v="195"/>
          <ac:spMkLst>
            <pc:docMk/>
            <pc:sldMk cId="3222528793" sldId="263"/>
            <ac:spMk id="20" creationId="{2ED84DD6-8A68-4994-8094-8DDBE89BF353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9:00.524" v="195"/>
          <ac:spMkLst>
            <pc:docMk/>
            <pc:sldMk cId="3222528793" sldId="263"/>
            <ac:spMk id="22" creationId="{176049D7-366E-4AC9-B689-460CC28F8E70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5:49:00.524" v="195"/>
          <ac:spMkLst>
            <pc:docMk/>
            <pc:sldMk cId="3222528793" sldId="263"/>
            <ac:spMk id="24" creationId="{4AD45A04-4150-4943-BB06-EEEDDD73BFCE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26" creationId="{E455C987-ED28-46CA-ACFD-871FF101DC1F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27" creationId="{A09530D1-E1B7-4679-A6ED-D82EB77AAC8E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36" creationId="{27FB0C56-29E0-4C77-87ED-2D692B8FFD06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40" creationId="{3961BE71-5D59-48AB-A5AD-D8BE22DB2595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42" creationId="{356ECCA0-D6B5-44BF-A812-6735295F3594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44" creationId="{E91DB54F-D8AE-4442-9A6C-1BD2A64B27E0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6:29:00.768" v="641"/>
          <ac:spMkLst>
            <pc:docMk/>
            <pc:sldMk cId="3222528793" sldId="263"/>
            <ac:spMk id="46" creationId="{77D6F104-11FB-4247-94DE-962B62308072}"/>
          </ac:spMkLst>
        </pc:spChg>
        <pc:grpChg chg="add del">
          <ac:chgData name="Anna Bartyzel" userId="S::annabartyzel@office365.przysucha.edu.pl::7243c135-146f-4273-9e92-f69d501fb53b" providerId="AD" clId="Web-{B2B2412C-A7FF-4F67-8CD1-BE24FD381A6D}" dt="2021-01-08T15:48:06.477" v="188"/>
          <ac:grpSpMkLst>
            <pc:docMk/>
            <pc:sldMk cId="3222528793" sldId="263"/>
            <ac:grpSpMk id="21" creationId="{C29863D6-0FE2-4F80-9C72-1419BDEB4EDA}"/>
          </ac:grpSpMkLst>
        </pc:grpChg>
        <pc:picChg chg="add del mod ord modCrop">
          <ac:chgData name="Anna Bartyzel" userId="S::annabartyzel@office365.przysucha.edu.pl::7243c135-146f-4273-9e92-f69d501fb53b" providerId="AD" clId="Web-{B2B2412C-A7FF-4F67-8CD1-BE24FD381A6D}" dt="2021-01-08T16:36:02.772" v="730"/>
          <ac:picMkLst>
            <pc:docMk/>
            <pc:sldMk cId="3222528793" sldId="263"/>
            <ac:picMk id="4" creationId="{C585383B-17D9-49EF-9609-39DBB7C189E0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5:54:06.684" v="435"/>
          <ac:picMkLst>
            <pc:docMk/>
            <pc:sldMk cId="3222528793" sldId="263"/>
            <ac:picMk id="5" creationId="{3BDA056D-A546-4339-B116-C9E421C5CA22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36:28.647" v="737" actId="1076"/>
          <ac:picMkLst>
            <pc:docMk/>
            <pc:sldMk cId="3222528793" sldId="263"/>
            <ac:picMk id="5" creationId="{C8E5D9A7-D200-44E1-9C93-A55A0B1C778A}"/>
          </ac:picMkLst>
        </pc:picChg>
        <pc:picChg chg="add mod modCrop">
          <ac:chgData name="Anna Bartyzel" userId="S::annabartyzel@office365.przysucha.edu.pl::7243c135-146f-4273-9e92-f69d501fb53b" providerId="AD" clId="Web-{B2B2412C-A7FF-4F67-8CD1-BE24FD381A6D}" dt="2021-01-08T16:36:54.335" v="747"/>
          <ac:picMkLst>
            <pc:docMk/>
            <pc:sldMk cId="3222528793" sldId="263"/>
            <ac:picMk id="6" creationId="{5529AA95-F453-46FC-AE07-7C3DACD4FA78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5:54:06.668" v="434"/>
          <ac:picMkLst>
            <pc:docMk/>
            <pc:sldMk cId="3222528793" sldId="263"/>
            <ac:picMk id="29" creationId="{C2124174-875D-48F5-A31A-B4DF8DD33317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5:54:06.668" v="433"/>
          <ac:picMkLst>
            <pc:docMk/>
            <pc:sldMk cId="3222528793" sldId="263"/>
            <ac:picMk id="30" creationId="{B3833840-439D-4BBA-A282-8E31BBA086E2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29:00.768" v="641"/>
          <ac:picMkLst>
            <pc:docMk/>
            <pc:sldMk cId="3222528793" sldId="263"/>
            <ac:picMk id="31" creationId="{6E31A05C-9C1C-49CC-AA24-1535D6532BA7}"/>
          </ac:picMkLst>
        </pc:picChg>
        <pc:cxnChg chg="add del">
          <ac:chgData name="Anna Bartyzel" userId="S::annabartyzel@office365.przysucha.edu.pl::7243c135-146f-4273-9e92-f69d501fb53b" providerId="AD" clId="Web-{B2B2412C-A7FF-4F67-8CD1-BE24FD381A6D}" dt="2021-01-08T15:48:06.493" v="189"/>
          <ac:cxnSpMkLst>
            <pc:docMk/>
            <pc:sldMk cId="3222528793" sldId="263"/>
            <ac:cxnSpMk id="7" creationId="{E126E481-B945-4179-BD79-05E96E9B29E1}"/>
          </ac:cxnSpMkLst>
        </pc:cxnChg>
        <pc:cxnChg chg="add del">
          <ac:chgData name="Anna Bartyzel" userId="S::annabartyzel@office365.przysucha.edu.pl::7243c135-146f-4273-9e92-f69d501fb53b" providerId="AD" clId="Web-{B2B2412C-A7FF-4F67-8CD1-BE24FD381A6D}" dt="2021-01-08T15:48:54.290" v="193"/>
          <ac:cxnSpMkLst>
            <pc:docMk/>
            <pc:sldMk cId="3222528793" sldId="263"/>
            <ac:cxnSpMk id="8" creationId="{6C6896D1-BFB1-4C84-82DD-31073BED3F03}"/>
          </ac:cxnSpMkLst>
        </pc:cxnChg>
        <pc:cxnChg chg="add del">
          <ac:chgData name="Anna Bartyzel" userId="S::annabartyzel@office365.przysucha.edu.pl::7243c135-146f-4273-9e92-f69d501fb53b" providerId="AD" clId="Web-{B2B2412C-A7FF-4F67-8CD1-BE24FD381A6D}" dt="2021-01-08T15:46:56.867" v="181"/>
          <ac:cxnSpMkLst>
            <pc:docMk/>
            <pc:sldMk cId="3222528793" sldId="263"/>
            <ac:cxnSpMk id="13" creationId="{EA29FC7C-9308-4FDE-8DCA-405668055B0F}"/>
          </ac:cxnSpMkLst>
        </pc:cxnChg>
        <pc:cxnChg chg="add del">
          <ac:chgData name="Anna Bartyzel" userId="S::annabartyzel@office365.przysucha.edu.pl::7243c135-146f-4273-9e92-f69d501fb53b" providerId="AD" clId="Web-{B2B2412C-A7FF-4F67-8CD1-BE24FD381A6D}" dt="2021-01-08T15:49:00.524" v="195"/>
          <ac:cxnSpMkLst>
            <pc:docMk/>
            <pc:sldMk cId="3222528793" sldId="263"/>
            <ac:cxnSpMk id="23" creationId="{BC9E91F8-C4AE-4EB0-8B76-FF3F3FC7183D}"/>
          </ac:cxnSpMkLst>
        </pc:cxnChg>
        <pc:cxnChg chg="add del">
          <ac:chgData name="Anna Bartyzel" userId="S::annabartyzel@office365.przysucha.edu.pl::7243c135-146f-4273-9e92-f69d501fb53b" providerId="AD" clId="Web-{B2B2412C-A7FF-4F67-8CD1-BE24FD381A6D}" dt="2021-01-08T15:49:04.259" v="197"/>
          <ac:cxnSpMkLst>
            <pc:docMk/>
            <pc:sldMk cId="3222528793" sldId="263"/>
            <ac:cxnSpMk id="25" creationId="{63FED537-3AF1-4C36-9904-77B6A54D27B5}"/>
          </ac:cxnSpMkLst>
        </pc:cxnChg>
        <pc:cxnChg chg="add del">
          <ac:chgData name="Anna Bartyzel" userId="S::annabartyzel@office365.przysucha.edu.pl::7243c135-146f-4273-9e92-f69d501fb53b" providerId="AD" clId="Web-{B2B2412C-A7FF-4F67-8CD1-BE24FD381A6D}" dt="2021-01-08T16:29:00.768" v="641"/>
          <ac:cxnSpMkLst>
            <pc:docMk/>
            <pc:sldMk cId="3222528793" sldId="263"/>
            <ac:cxnSpMk id="28" creationId="{BCB8372A-11C5-4BD2-B5FD-71DDEFADE145}"/>
          </ac:cxnSpMkLst>
        </pc:cxnChg>
        <pc:cxnChg chg="add">
          <ac:chgData name="Anna Bartyzel" userId="S::annabartyzel@office365.przysucha.edu.pl::7243c135-146f-4273-9e92-f69d501fb53b" providerId="AD" clId="Web-{B2B2412C-A7FF-4F67-8CD1-BE24FD381A6D}" dt="2021-01-08T16:29:00.768" v="641"/>
          <ac:cxnSpMkLst>
            <pc:docMk/>
            <pc:sldMk cId="3222528793" sldId="263"/>
            <ac:cxnSpMk id="38" creationId="{D9E70E30-CCFF-4973-B0D7-5956911808D4}"/>
          </ac:cxnSpMkLst>
        </pc:cxnChg>
      </pc:sldChg>
      <pc:sldChg chg="addSp delSp modSp mod setBg setClrOvrMap">
        <pc:chgData name="Anna Bartyzel" userId="S::annabartyzel@office365.przysucha.edu.pl::7243c135-146f-4273-9e92-f69d501fb53b" providerId="AD" clId="Web-{B2B2412C-A7FF-4F67-8CD1-BE24FD381A6D}" dt="2021-01-08T18:09:52.517" v="3036" actId="1076"/>
        <pc:sldMkLst>
          <pc:docMk/>
          <pc:sldMk cId="1771200992" sldId="264"/>
        </pc:sldMkLst>
        <pc:spChg chg="mod">
          <ac:chgData name="Anna Bartyzel" userId="S::annabartyzel@office365.przysucha.edu.pl::7243c135-146f-4273-9e92-f69d501fb53b" providerId="AD" clId="Web-{B2B2412C-A7FF-4F67-8CD1-BE24FD381A6D}" dt="2021-01-08T16:12:01.679" v="565" actId="1076"/>
          <ac:spMkLst>
            <pc:docMk/>
            <pc:sldMk cId="1771200992" sldId="264"/>
            <ac:spMk id="2" creationId="{BB15CC9D-23F8-4F52-887C-B0279929D9A3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8:09:52.517" v="3036" actId="1076"/>
          <ac:spMkLst>
            <pc:docMk/>
            <pc:sldMk cId="1771200992" sldId="264"/>
            <ac:spMk id="3" creationId="{570C2B0A-EBE5-4695-B8C2-058B4D9F0A90}"/>
          </ac:spMkLst>
        </pc:spChg>
        <pc:spChg chg="add del mod">
          <ac:chgData name="Anna Bartyzel" userId="S::annabartyzel@office365.przysucha.edu.pl::7243c135-146f-4273-9e92-f69d501fb53b" providerId="AD" clId="Web-{B2B2412C-A7FF-4F67-8CD1-BE24FD381A6D}" dt="2021-01-08T16:07:08.520" v="511"/>
          <ac:spMkLst>
            <pc:docMk/>
            <pc:sldMk cId="1771200992" sldId="264"/>
            <ac:spMk id="5" creationId="{DA4A9BC6-EC7F-4299-B5B4-DAD1452DE025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6:45.754" v="504"/>
          <ac:spMkLst>
            <pc:docMk/>
            <pc:sldMk cId="1771200992" sldId="264"/>
            <ac:spMk id="46" creationId="{7578A52D-2496-4956-A9A4-EA5C38B2F1FC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6:45.754" v="504"/>
          <ac:spMkLst>
            <pc:docMk/>
            <pc:sldMk cId="1771200992" sldId="264"/>
            <ac:spMk id="48" creationId="{9809C8E2-EF9B-4E0B-A17E-836DE0508E76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6:45.754" v="504"/>
          <ac:spMkLst>
            <pc:docMk/>
            <pc:sldMk cId="1771200992" sldId="264"/>
            <ac:spMk id="49" creationId="{61EB557E-621E-4254-B750-85274C5F4D5C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6:36.395" v="497"/>
          <ac:spMkLst>
            <pc:docMk/>
            <pc:sldMk cId="1771200992" sldId="264"/>
            <ac:spMk id="51" creationId="{2EF7C252-67AA-4C4E-B73A-6C367865C153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6:40.770" v="499"/>
          <ac:spMkLst>
            <pc:docMk/>
            <pc:sldMk cId="1771200992" sldId="264"/>
            <ac:spMk id="52" creationId="{1B2ADB18-4E7C-4441-A89B-FC68F3D9C782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7:39.645" v="521"/>
          <ac:spMkLst>
            <pc:docMk/>
            <pc:sldMk cId="1771200992" sldId="264"/>
            <ac:spMk id="53" creationId="{B086532B-5A3E-44A5-A0C2-22A0DB316C40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6:29.238" v="495"/>
          <ac:spMkLst>
            <pc:docMk/>
            <pc:sldMk cId="1771200992" sldId="264"/>
            <ac:spMk id="54" creationId="{BA2EA6A6-CD0C-4CFD-8EC2-AA44F9870331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6:07:39.645" v="521"/>
          <ac:spMkLst>
            <pc:docMk/>
            <pc:sldMk cId="1771200992" sldId="264"/>
            <ac:spMk id="55" creationId="{BA2EA6A6-CD0C-4CFD-8EC2-AA44F9870331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6:07:39.630" v="520"/>
          <ac:spMkLst>
            <pc:docMk/>
            <pc:sldMk cId="1771200992" sldId="264"/>
            <ac:spMk id="58" creationId="{2EF7C252-67AA-4C4E-B73A-6C367865C153}"/>
          </ac:spMkLst>
        </pc:spChg>
        <pc:picChg chg="add mod ord">
          <ac:chgData name="Anna Bartyzel" userId="S::annabartyzel@office365.przysucha.edu.pl::7243c135-146f-4273-9e92-f69d501fb53b" providerId="AD" clId="Web-{B2B2412C-A7FF-4F67-8CD1-BE24FD381A6D}" dt="2021-01-08T16:15:54.338" v="577"/>
          <ac:picMkLst>
            <pc:docMk/>
            <pc:sldMk cId="1771200992" sldId="264"/>
            <ac:picMk id="4" creationId="{53EA13B7-3EE8-4B31-ADA9-E7E463255EFD}"/>
          </ac:picMkLst>
        </pc:picChg>
        <pc:picChg chg="del">
          <ac:chgData name="Anna Bartyzel" userId="S::annabartyzel@office365.przysucha.edu.pl::7243c135-146f-4273-9e92-f69d501fb53b" providerId="AD" clId="Web-{B2B2412C-A7FF-4F67-8CD1-BE24FD381A6D}" dt="2021-01-08T15:59:49" v="466"/>
          <ac:picMkLst>
            <pc:docMk/>
            <pc:sldMk cId="1771200992" sldId="264"/>
            <ac:picMk id="7" creationId="{35C0EF26-07DC-4DE6-BB67-21A6327DDBF7}"/>
          </ac:picMkLst>
        </pc:picChg>
      </pc:sldChg>
      <pc:sldChg chg="modSp mod modClrScheme chgLayout">
        <pc:chgData name="Anna Bartyzel" userId="S::annabartyzel@office365.przysucha.edu.pl::7243c135-146f-4273-9e92-f69d501fb53b" providerId="AD" clId="Web-{B2B2412C-A7FF-4F67-8CD1-BE24FD381A6D}" dt="2021-01-08T15:51:41.292" v="199"/>
        <pc:sldMkLst>
          <pc:docMk/>
          <pc:sldMk cId="1875068684" sldId="264"/>
        </pc:sldMkLst>
        <pc:spChg chg="mod ord">
          <ac:chgData name="Anna Bartyzel" userId="S::annabartyzel@office365.przysucha.edu.pl::7243c135-146f-4273-9e92-f69d501fb53b" providerId="AD" clId="Web-{B2B2412C-A7FF-4F67-8CD1-BE24FD381A6D}" dt="2021-01-08T15:51:41.292" v="199"/>
          <ac:spMkLst>
            <pc:docMk/>
            <pc:sldMk cId="1875068684" sldId="264"/>
            <ac:spMk id="2" creationId="{6BB0D3BB-98C4-4A48-B6B7-B0B195ACC800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5:51:41.292" v="199"/>
          <ac:spMkLst>
            <pc:docMk/>
            <pc:sldMk cId="1875068684" sldId="264"/>
            <ac:spMk id="3" creationId="{66B787AD-5C83-49E4-A58D-79596ECB15C4}"/>
          </ac:spMkLst>
        </pc:spChg>
      </pc:sldChg>
      <pc:sldChg chg="delSp modSp mod modClrScheme delDesignElem chgLayout">
        <pc:chgData name="Anna Bartyzel" userId="S::annabartyzel@office365.przysucha.edu.pl::7243c135-146f-4273-9e92-f69d501fb53b" providerId="AD" clId="Web-{B2B2412C-A7FF-4F67-8CD1-BE24FD381A6D}" dt="2021-01-08T15:49:14.837" v="198"/>
        <pc:sldMkLst>
          <pc:docMk/>
          <pc:sldMk cId="4127810730" sldId="264"/>
        </pc:sldMkLst>
        <pc:spChg chg="mod ord">
          <ac:chgData name="Anna Bartyzel" userId="S::annabartyzel@office365.przysucha.edu.pl::7243c135-146f-4273-9e92-f69d501fb53b" providerId="AD" clId="Web-{B2B2412C-A7FF-4F67-8CD1-BE24FD381A6D}" dt="2021-01-08T15:49:04.259" v="197"/>
          <ac:spMkLst>
            <pc:docMk/>
            <pc:sldMk cId="4127810730" sldId="264"/>
            <ac:spMk id="2" creationId="{7FEC4E91-A74D-4948-A89E-90120A828535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4127810730" sldId="264"/>
            <ac:spMk id="21" creationId="{C0A1ED06-4733-4020-9C60-81D4D801408D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5:48:15.883" v="190"/>
          <ac:spMkLst>
            <pc:docMk/>
            <pc:sldMk cId="4127810730" sldId="264"/>
            <ac:spMk id="22" creationId="{B0CA3509-3AF9-45FE-93ED-57BB5D5E8E07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5:49:14.837" v="198"/>
          <ac:spMkLst>
            <pc:docMk/>
            <pc:sldMk cId="4127810730" sldId="264"/>
            <ac:spMk id="23" creationId="{DEF595AD-5CBD-4248-95F8-FFADBE0B0B0A}"/>
          </ac:spMkLst>
        </pc:spChg>
      </pc:sldChg>
      <pc:sldChg chg="addSp delSp modSp new del">
        <pc:chgData name="Anna Bartyzel" userId="S::annabartyzel@office365.przysucha.edu.pl::7243c135-146f-4273-9e92-f69d501fb53b" providerId="AD" clId="Web-{B2B2412C-A7FF-4F67-8CD1-BE24FD381A6D}" dt="2021-01-08T16:11:58.351" v="564"/>
        <pc:sldMkLst>
          <pc:docMk/>
          <pc:sldMk cId="3973077288" sldId="265"/>
        </pc:sldMkLst>
        <pc:picChg chg="add del">
          <ac:chgData name="Anna Bartyzel" userId="S::annabartyzel@office365.przysucha.edu.pl::7243c135-146f-4273-9e92-f69d501fb53b" providerId="AD" clId="Web-{B2B2412C-A7FF-4F67-8CD1-BE24FD381A6D}" dt="2021-01-08T16:00:25.563" v="469"/>
          <ac:picMkLst>
            <pc:docMk/>
            <pc:sldMk cId="3973077288" sldId="265"/>
            <ac:picMk id="2" creationId="{1F1F14E5-8DD2-4F68-A303-7ECD6A305F70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6:00:41.063" v="473"/>
          <ac:picMkLst>
            <pc:docMk/>
            <pc:sldMk cId="3973077288" sldId="265"/>
            <ac:picMk id="3" creationId="{AF45E794-8E7A-4578-9D82-C8FC4A47F9D8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05:13.519" v="492" actId="1076"/>
          <ac:picMkLst>
            <pc:docMk/>
            <pc:sldMk cId="3973077288" sldId="265"/>
            <ac:picMk id="4" creationId="{CAE7965F-255D-435C-818B-02CCCE0B285B}"/>
          </ac:picMkLst>
        </pc:picChg>
      </pc:sldChg>
      <pc:sldChg chg="addSp delSp modSp">
        <pc:chgData name="Anna Bartyzel" userId="S::annabartyzel@office365.przysucha.edu.pl::7243c135-146f-4273-9e92-f69d501fb53b" providerId="AD" clId="Web-{B2B2412C-A7FF-4F67-8CD1-BE24FD381A6D}" dt="2021-01-08T16:54:26.815" v="882" actId="688"/>
        <pc:sldMkLst>
          <pc:docMk/>
          <pc:sldMk cId="4098761100" sldId="265"/>
        </pc:sldMkLst>
        <pc:spChg chg="mod">
          <ac:chgData name="Anna Bartyzel" userId="S::annabartyzel@office365.przysucha.edu.pl::7243c135-146f-4273-9e92-f69d501fb53b" providerId="AD" clId="Web-{B2B2412C-A7FF-4F67-8CD1-BE24FD381A6D}" dt="2021-01-08T16:45:07.262" v="800" actId="20577"/>
          <ac:spMkLst>
            <pc:docMk/>
            <pc:sldMk cId="4098761100" sldId="265"/>
            <ac:spMk id="2" creationId="{EB59744E-8D93-49EE-A523-F3DB11B23418}"/>
          </ac:spMkLst>
        </pc:spChg>
        <pc:spChg chg="mod">
          <ac:chgData name="Anna Bartyzel" userId="S::annabartyzel@office365.przysucha.edu.pl::7243c135-146f-4273-9e92-f69d501fb53b" providerId="AD" clId="Web-{B2B2412C-A7FF-4F67-8CD1-BE24FD381A6D}" dt="2021-01-08T16:48:57.999" v="839" actId="1076"/>
          <ac:spMkLst>
            <pc:docMk/>
            <pc:sldMk cId="4098761100" sldId="265"/>
            <ac:spMk id="3" creationId="{FE8AF381-78A5-4765-A6DF-7572EECCCF98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6:48:14.264" v="832" actId="14100"/>
          <ac:spMkLst>
            <pc:docMk/>
            <pc:sldMk cId="4098761100" sldId="265"/>
            <ac:spMk id="90" creationId="{55A3B09C-A81E-4519-B5C8-8D2D20EA4578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6:51:34.094" v="849" actId="1076"/>
          <ac:picMkLst>
            <pc:docMk/>
            <pc:sldMk cId="4098761100" sldId="265"/>
            <ac:picMk id="91" creationId="{29CBCD22-1605-47EA-B5FB-0A3066034956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6:52:46.314" v="857"/>
          <ac:picMkLst>
            <pc:docMk/>
            <pc:sldMk cId="4098761100" sldId="265"/>
            <ac:picMk id="92" creationId="{E01F3BA3-D950-402E-AE3E-E48A7934FAB7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6:52:46.314" v="856"/>
          <ac:picMkLst>
            <pc:docMk/>
            <pc:sldMk cId="4098761100" sldId="265"/>
            <ac:picMk id="93" creationId="{567D063D-8230-4E99-BBFF-EB91082A9D0F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54:18.361" v="880" actId="1076"/>
          <ac:picMkLst>
            <pc:docMk/>
            <pc:sldMk cId="4098761100" sldId="265"/>
            <ac:picMk id="94" creationId="{7F305CB4-E5CD-4C18-9D7E-9F076AFA9327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53:51.111" v="872" actId="1076"/>
          <ac:picMkLst>
            <pc:docMk/>
            <pc:sldMk cId="4098761100" sldId="265"/>
            <ac:picMk id="95" creationId="{38C2AB76-3B42-4F54-AD8C-ED6D7EFF80C8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54:26.815" v="882" actId="688"/>
          <ac:picMkLst>
            <pc:docMk/>
            <pc:sldMk cId="4098761100" sldId="265"/>
            <ac:picMk id="96" creationId="{ADE27AF4-A634-422F-9362-78FBDBA19902}"/>
          </ac:picMkLst>
        </pc:picChg>
      </pc:sldChg>
      <pc:sldChg chg="addSp modSp">
        <pc:chgData name="Anna Bartyzel" userId="S::annabartyzel@office365.przysucha.edu.pl::7243c135-146f-4273-9e92-f69d501fb53b" providerId="AD" clId="Web-{B2B2412C-A7FF-4F67-8CD1-BE24FD381A6D}" dt="2021-01-08T17:31:42.462" v="1174" actId="1076"/>
        <pc:sldMkLst>
          <pc:docMk/>
          <pc:sldMk cId="1918331567" sldId="266"/>
        </pc:sldMkLst>
        <pc:spChg chg="mod">
          <ac:chgData name="Anna Bartyzel" userId="S::annabartyzel@office365.przysucha.edu.pl::7243c135-146f-4273-9e92-f69d501fb53b" providerId="AD" clId="Web-{B2B2412C-A7FF-4F67-8CD1-BE24FD381A6D}" dt="2021-01-08T17:04:36.430" v="960" actId="1076"/>
          <ac:spMkLst>
            <pc:docMk/>
            <pc:sldMk cId="1918331567" sldId="266"/>
            <ac:spMk id="37" creationId="{DE16BB9E-C164-4C37-88F6-2FDAF2E4CD6E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7:31:42.462" v="1174" actId="1076"/>
          <ac:picMkLst>
            <pc:docMk/>
            <pc:sldMk cId="1918331567" sldId="266"/>
            <ac:picMk id="11" creationId="{953D9FAC-A640-4BE9-8382-E817E50728CB}"/>
          </ac:picMkLst>
        </pc:picChg>
      </pc:sldChg>
      <pc:sldChg chg="addSp modSp del mod modClrScheme chgLayout">
        <pc:chgData name="Anna Bartyzel" userId="S::annabartyzel@office365.przysucha.edu.pl::7243c135-146f-4273-9e92-f69d501fb53b" providerId="AD" clId="Web-{B2B2412C-A7FF-4F67-8CD1-BE24FD381A6D}" dt="2021-01-08T16:44:35.512" v="799"/>
        <pc:sldMkLst>
          <pc:docMk/>
          <pc:sldMk cId="262336051" sldId="267"/>
        </pc:sldMkLst>
        <pc:spChg chg="mod ord">
          <ac:chgData name="Anna Bartyzel" userId="S::annabartyzel@office365.przysucha.edu.pl::7243c135-146f-4273-9e92-f69d501fb53b" providerId="AD" clId="Web-{B2B2412C-A7FF-4F67-8CD1-BE24FD381A6D}" dt="2021-01-08T16:38:03.914" v="750" actId="1076"/>
          <ac:spMkLst>
            <pc:docMk/>
            <pc:sldMk cId="262336051" sldId="267"/>
            <ac:spMk id="3" creationId="{6EF17F03-FC03-494D-BF68-0E1130433A1E}"/>
          </ac:spMkLst>
        </pc:spChg>
        <pc:spChg chg="add mod ord">
          <ac:chgData name="Anna Bartyzel" userId="S::annabartyzel@office365.przysucha.edu.pl::7243c135-146f-4273-9e92-f69d501fb53b" providerId="AD" clId="Web-{B2B2412C-A7FF-4F67-8CD1-BE24FD381A6D}" dt="2021-01-08T16:28:38.908" v="638" actId="1076"/>
          <ac:spMkLst>
            <pc:docMk/>
            <pc:sldMk cId="262336051" sldId="267"/>
            <ac:spMk id="4" creationId="{EBF2A357-DA6C-4E82-AAC4-EF49CEFFE99A}"/>
          </ac:spMkLst>
        </pc:spChg>
        <pc:spChg chg="add mod ord">
          <ac:chgData name="Anna Bartyzel" userId="S::annabartyzel@office365.przysucha.edu.pl::7243c135-146f-4273-9e92-f69d501fb53b" providerId="AD" clId="Web-{B2B2412C-A7FF-4F67-8CD1-BE24FD381A6D}" dt="2021-01-08T16:38:20.805" v="752" actId="1076"/>
          <ac:spMkLst>
            <pc:docMk/>
            <pc:sldMk cId="262336051" sldId="267"/>
            <ac:spMk id="5" creationId="{184944F7-21FB-45EC-BC1A-58150C4A48D1}"/>
          </ac:spMkLst>
        </pc:spChg>
      </pc:sldChg>
      <pc:sldChg chg="modSp">
        <pc:chgData name="Anna Bartyzel" userId="S::annabartyzel@office365.przysucha.edu.pl::7243c135-146f-4273-9e92-f69d501fb53b" providerId="AD" clId="Web-{B2B2412C-A7FF-4F67-8CD1-BE24FD381A6D}" dt="2021-01-08T17:09:38.480" v="989" actId="1076"/>
        <pc:sldMkLst>
          <pc:docMk/>
          <pc:sldMk cId="487821266" sldId="268"/>
        </pc:sldMkLst>
        <pc:spChg chg="mod">
          <ac:chgData name="Anna Bartyzel" userId="S::annabartyzel@office365.przysucha.edu.pl::7243c135-146f-4273-9e92-f69d501fb53b" providerId="AD" clId="Web-{B2B2412C-A7FF-4F67-8CD1-BE24FD381A6D}" dt="2021-01-08T17:01:19.397" v="925" actId="1076"/>
          <ac:spMkLst>
            <pc:docMk/>
            <pc:sldMk cId="487821266" sldId="268"/>
            <ac:spMk id="3" creationId="{60B4C428-672A-41DC-895E-65C2B911FA36}"/>
          </ac:spMkLst>
        </pc:spChg>
        <pc:spChg chg="mod">
          <ac:chgData name="Anna Bartyzel" userId="S::annabartyzel@office365.przysucha.edu.pl::7243c135-146f-4273-9e92-f69d501fb53b" providerId="AD" clId="Web-{B2B2412C-A7FF-4F67-8CD1-BE24FD381A6D}" dt="2021-01-08T17:01:02.444" v="920" actId="20577"/>
          <ac:spMkLst>
            <pc:docMk/>
            <pc:sldMk cId="487821266" sldId="268"/>
            <ac:spMk id="4" creationId="{26EE6F0F-3619-4247-8783-29A71506B00D}"/>
          </ac:spMkLst>
        </pc:spChg>
        <pc:picChg chg="mod">
          <ac:chgData name="Anna Bartyzel" userId="S::annabartyzel@office365.przysucha.edu.pl::7243c135-146f-4273-9e92-f69d501fb53b" providerId="AD" clId="Web-{B2B2412C-A7FF-4F67-8CD1-BE24FD381A6D}" dt="2021-01-08T17:09:38.480" v="989" actId="1076"/>
          <ac:picMkLst>
            <pc:docMk/>
            <pc:sldMk cId="487821266" sldId="268"/>
            <ac:picMk id="7" creationId="{3F1DDD8F-C1DA-45A9-A532-398211300C7C}"/>
          </ac:picMkLst>
        </pc:picChg>
      </pc:sldChg>
      <pc:sldChg chg="addSp modSp">
        <pc:chgData name="Anna Bartyzel" userId="S::annabartyzel@office365.przysucha.edu.pl::7243c135-146f-4273-9e92-f69d501fb53b" providerId="AD" clId="Web-{B2B2412C-A7FF-4F67-8CD1-BE24FD381A6D}" dt="2021-01-08T17:09:17.652" v="987" actId="1076"/>
        <pc:sldMkLst>
          <pc:docMk/>
          <pc:sldMk cId="1890897406" sldId="269"/>
        </pc:sldMkLst>
        <pc:spChg chg="mod">
          <ac:chgData name="Anna Bartyzel" userId="S::annabartyzel@office365.przysucha.edu.pl::7243c135-146f-4273-9e92-f69d501fb53b" providerId="AD" clId="Web-{B2B2412C-A7FF-4F67-8CD1-BE24FD381A6D}" dt="2021-01-08T16:57:46.192" v="891" actId="20577"/>
          <ac:spMkLst>
            <pc:docMk/>
            <pc:sldMk cId="1890897406" sldId="269"/>
            <ac:spMk id="2" creationId="{C1C66A30-72EB-4468-ABDB-8B128574BD93}"/>
          </ac:spMkLst>
        </pc:spChg>
        <pc:spChg chg="mod">
          <ac:chgData name="Anna Bartyzel" userId="S::annabartyzel@office365.przysucha.edu.pl::7243c135-146f-4273-9e92-f69d501fb53b" providerId="AD" clId="Web-{B2B2412C-A7FF-4F67-8CD1-BE24FD381A6D}" dt="2021-01-08T17:03:09.695" v="949" actId="1076"/>
          <ac:spMkLst>
            <pc:docMk/>
            <pc:sldMk cId="1890897406" sldId="269"/>
            <ac:spMk id="3" creationId="{3D523EBB-63A6-4BB3-AC1F-C96791827D48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02:58.132" v="948" actId="1076"/>
          <ac:spMkLst>
            <pc:docMk/>
            <pc:sldMk cId="1890897406" sldId="269"/>
            <ac:spMk id="4" creationId="{8DB8193A-9800-468A-9661-1FAD85E34E4C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7:06:22.462" v="965" actId="1076"/>
          <ac:picMkLst>
            <pc:docMk/>
            <pc:sldMk cId="1890897406" sldId="269"/>
            <ac:picMk id="5" creationId="{0A8DADC7-F9D9-4F09-BC9F-240FB9F0D62E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09:07.886" v="981" actId="1076"/>
          <ac:picMkLst>
            <pc:docMk/>
            <pc:sldMk cId="1890897406" sldId="269"/>
            <ac:picMk id="6" creationId="{43470FF3-30B6-4B6D-B232-C3D309704A4F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09:17.652" v="987" actId="1076"/>
          <ac:picMkLst>
            <pc:docMk/>
            <pc:sldMk cId="1890897406" sldId="269"/>
            <ac:picMk id="7" creationId="{16508846-2244-416C-97F8-4FE443DFAEB7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08:54.620" v="978" actId="1076"/>
          <ac:picMkLst>
            <pc:docMk/>
            <pc:sldMk cId="1890897406" sldId="269"/>
            <ac:picMk id="9" creationId="{6EE21644-C963-42E8-B1C4-A5AB4E16443A}"/>
          </ac:picMkLst>
        </pc:picChg>
      </pc:sldChg>
      <pc:sldChg chg="addSp delSp modSp add replId">
        <pc:chgData name="Anna Bartyzel" userId="S::annabartyzel@office365.przysucha.edu.pl::7243c135-146f-4273-9e92-f69d501fb53b" providerId="AD" clId="Web-{B2B2412C-A7FF-4F67-8CD1-BE24FD381A6D}" dt="2021-01-08T16:55:34.831" v="886" actId="1076"/>
        <pc:sldMkLst>
          <pc:docMk/>
          <pc:sldMk cId="3901790977" sldId="271"/>
        </pc:sldMkLst>
        <pc:spChg chg="mod">
          <ac:chgData name="Anna Bartyzel" userId="S::annabartyzel@office365.przysucha.edu.pl::7243c135-146f-4273-9e92-f69d501fb53b" providerId="AD" clId="Web-{B2B2412C-A7FF-4F67-8CD1-BE24FD381A6D}" dt="2021-01-08T16:43:43.308" v="796" actId="20577"/>
          <ac:spMkLst>
            <pc:docMk/>
            <pc:sldMk cId="3901790977" sldId="271"/>
            <ac:spMk id="2" creationId="{EB59744E-8D93-49EE-A523-F3DB11B23418}"/>
          </ac:spMkLst>
        </pc:spChg>
        <pc:spChg chg="mod">
          <ac:chgData name="Anna Bartyzel" userId="S::annabartyzel@office365.przysucha.edu.pl::7243c135-146f-4273-9e92-f69d501fb53b" providerId="AD" clId="Web-{B2B2412C-A7FF-4F67-8CD1-BE24FD381A6D}" dt="2021-01-08T16:39:31.352" v="764" actId="1076"/>
          <ac:spMkLst>
            <pc:docMk/>
            <pc:sldMk cId="3901790977" sldId="271"/>
            <ac:spMk id="3" creationId="{FE8AF381-78A5-4765-A6DF-7572EECCCF98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6:40:15.556" v="774" actId="20577"/>
          <ac:spMkLst>
            <pc:docMk/>
            <pc:sldMk cId="3901790977" sldId="271"/>
            <ac:spMk id="4" creationId="{E27D795F-140F-4492-9BBE-5FEE3E19648F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6:40:58.603" v="778" actId="1076"/>
          <ac:picMkLst>
            <pc:docMk/>
            <pc:sldMk cId="3901790977" sldId="271"/>
            <ac:picMk id="5" creationId="{70F088C5-C35E-449E-976B-79C4906D9217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6:42:49.011" v="784"/>
          <ac:picMkLst>
            <pc:docMk/>
            <pc:sldMk cId="3901790977" sldId="271"/>
            <ac:picMk id="6" creationId="{67B16309-F502-4484-B500-77E29543AFA8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43:31.167" v="791" actId="1076"/>
          <ac:picMkLst>
            <pc:docMk/>
            <pc:sldMk cId="3901790977" sldId="271"/>
            <ac:picMk id="8" creationId="{A505B5D3-611D-4F21-8141-222B783107DE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6:55:34.831" v="886" actId="1076"/>
          <ac:picMkLst>
            <pc:docMk/>
            <pc:sldMk cId="3901790977" sldId="271"/>
            <ac:picMk id="9" creationId="{9F050EFA-58AE-4E77-95E2-B38F740AF195}"/>
          </ac:picMkLst>
        </pc:picChg>
      </pc:sldChg>
      <pc:sldChg chg="addSp modSp ord">
        <pc:chgData name="Anna Bartyzel" userId="S::annabartyzel@office365.przysucha.edu.pl::7243c135-146f-4273-9e92-f69d501fb53b" providerId="AD" clId="Web-{B2B2412C-A7FF-4F67-8CD1-BE24FD381A6D}" dt="2021-01-08T17:20:14.018" v="1045"/>
        <pc:sldMkLst>
          <pc:docMk/>
          <pc:sldMk cId="1539725109" sldId="272"/>
        </pc:sldMkLst>
        <pc:spChg chg="mod">
          <ac:chgData name="Anna Bartyzel" userId="S::annabartyzel@office365.przysucha.edu.pl::7243c135-146f-4273-9e92-f69d501fb53b" providerId="AD" clId="Web-{B2B2412C-A7FF-4F67-8CD1-BE24FD381A6D}" dt="2021-01-08T17:13:28.670" v="1031" actId="1076"/>
          <ac:spMkLst>
            <pc:docMk/>
            <pc:sldMk cId="1539725109" sldId="272"/>
            <ac:spMk id="3" creationId="{AABD318F-D56A-4667-A1C2-1C012E3882EB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13:23.576" v="1030" actId="1076"/>
          <ac:spMkLst>
            <pc:docMk/>
            <pc:sldMk cId="1539725109" sldId="272"/>
            <ac:spMk id="4" creationId="{BD53849D-2DC8-4D19-91E4-798251F06EA2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7:13:54.045" v="1034" actId="1076"/>
          <ac:picMkLst>
            <pc:docMk/>
            <pc:sldMk cId="1539725109" sldId="272"/>
            <ac:picMk id="5" creationId="{C5B14B30-BF73-4A09-A770-0B064BCA9E06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14:41.280" v="1039" actId="1076"/>
          <ac:picMkLst>
            <pc:docMk/>
            <pc:sldMk cId="1539725109" sldId="272"/>
            <ac:picMk id="6" creationId="{A557DDD4-6B1B-40DC-A7C6-9C856386AEA9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16:49.203" v="1042" actId="1076"/>
          <ac:picMkLst>
            <pc:docMk/>
            <pc:sldMk cId="1539725109" sldId="272"/>
            <ac:picMk id="7" creationId="{0D6158A5-1EDD-4FFE-90A2-FBD5A08AFFAD}"/>
          </ac:picMkLst>
        </pc:picChg>
      </pc:sldChg>
      <pc:sldChg chg="ord">
        <pc:chgData name="Anna Bartyzel" userId="S::annabartyzel@office365.przysucha.edu.pl::7243c135-146f-4273-9e92-f69d501fb53b" providerId="AD" clId="Web-{B2B2412C-A7FF-4F67-8CD1-BE24FD381A6D}" dt="2021-01-08T17:19:58.143" v="1043"/>
        <pc:sldMkLst>
          <pc:docMk/>
          <pc:sldMk cId="2863369789" sldId="273"/>
        </pc:sldMkLst>
      </pc:sldChg>
      <pc:sldChg chg="addSp delSp modSp new">
        <pc:chgData name="Anna Bartyzel" userId="S::annabartyzel@office365.przysucha.edu.pl::7243c135-146f-4273-9e92-f69d501fb53b" providerId="AD" clId="Web-{B2B2412C-A7FF-4F67-8CD1-BE24FD381A6D}" dt="2021-01-08T17:55:50.977" v="2350" actId="1076"/>
        <pc:sldMkLst>
          <pc:docMk/>
          <pc:sldMk cId="2397694332" sldId="274"/>
        </pc:sldMkLst>
        <pc:spChg chg="add mod">
          <ac:chgData name="Anna Bartyzel" userId="S::annabartyzel@office365.przysucha.edu.pl::7243c135-146f-4273-9e92-f69d501fb53b" providerId="AD" clId="Web-{B2B2412C-A7FF-4F67-8CD1-BE24FD381A6D}" dt="2021-01-08T17:49:59.552" v="2300" actId="1076"/>
          <ac:spMkLst>
            <pc:docMk/>
            <pc:sldMk cId="2397694332" sldId="274"/>
            <ac:spMk id="2" creationId="{DB34C3C3-C460-40C5-BD67-5F2049D19D4A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49:45.567" v="2296" actId="1076"/>
          <ac:spMkLst>
            <pc:docMk/>
            <pc:sldMk cId="2397694332" sldId="274"/>
            <ac:spMk id="3" creationId="{11F7C44C-8DD7-40A7-8718-E15EDDDAAE8D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49:50.849" v="2298" actId="1076"/>
          <ac:spMkLst>
            <pc:docMk/>
            <pc:sldMk cId="2397694332" sldId="274"/>
            <ac:spMk id="4" creationId="{734EC543-52CE-4635-823C-77E7A35EC553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55:50.977" v="2350" actId="1076"/>
          <ac:spMkLst>
            <pc:docMk/>
            <pc:sldMk cId="2397694332" sldId="274"/>
            <ac:spMk id="5" creationId="{8F4B7181-EFBC-43DA-87A5-B49A4D920197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39:19.045" v="1804" actId="20577"/>
          <ac:spMkLst>
            <pc:docMk/>
            <pc:sldMk cId="2397694332" sldId="274"/>
            <ac:spMk id="6" creationId="{8D60A615-6431-4303-AD96-113395057474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7:50:44.849" v="2308" actId="20577"/>
          <ac:spMkLst>
            <pc:docMk/>
            <pc:sldMk cId="2397694332" sldId="274"/>
            <ac:spMk id="7" creationId="{84E6A7BF-DC96-4000-974F-B740952DE875}"/>
          </ac:spMkLst>
        </pc:spChg>
        <pc:spChg chg="add mod ord">
          <ac:chgData name="Anna Bartyzel" userId="S::annabartyzel@office365.przysucha.edu.pl::7243c135-146f-4273-9e92-f69d501fb53b" providerId="AD" clId="Web-{B2B2412C-A7FF-4F67-8CD1-BE24FD381A6D}" dt="2021-01-08T17:50:13.755" v="2302" actId="1076"/>
          <ac:spMkLst>
            <pc:docMk/>
            <pc:sldMk cId="2397694332" sldId="274"/>
            <ac:spMk id="8" creationId="{E5A23C2F-729F-453C-8130-D9421869D9C0}"/>
          </ac:spMkLst>
        </pc:spChg>
        <pc:picChg chg="add del mod">
          <ac:chgData name="Anna Bartyzel" userId="S::annabartyzel@office365.przysucha.edu.pl::7243c135-146f-4273-9e92-f69d501fb53b" providerId="AD" clId="Web-{B2B2412C-A7FF-4F67-8CD1-BE24FD381A6D}" dt="2021-01-08T17:51:51.084" v="2315"/>
          <ac:picMkLst>
            <pc:docMk/>
            <pc:sldMk cId="2397694332" sldId="274"/>
            <ac:picMk id="9" creationId="{49F20DD8-381D-434F-9E0F-82AD551A6CF5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52:40.303" v="2320" actId="1076"/>
          <ac:picMkLst>
            <pc:docMk/>
            <pc:sldMk cId="2397694332" sldId="274"/>
            <ac:picMk id="10" creationId="{E794EAF8-36D8-4B31-A2DF-7FEDF0654B87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53:00.522" v="2324" actId="1076"/>
          <ac:picMkLst>
            <pc:docMk/>
            <pc:sldMk cId="2397694332" sldId="274"/>
            <ac:picMk id="11" creationId="{4952C8CB-2FB5-4D73-A698-CFEA473B369D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53:25.085" v="2329" actId="1076"/>
          <ac:picMkLst>
            <pc:docMk/>
            <pc:sldMk cId="2397694332" sldId="274"/>
            <ac:picMk id="12" creationId="{EA1DFEC9-B4EB-42F0-BB0B-C7B73C010E26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7:53:45.085" v="2335" actId="1076"/>
          <ac:picMkLst>
            <pc:docMk/>
            <pc:sldMk cId="2397694332" sldId="274"/>
            <ac:picMk id="13" creationId="{EFD00DE7-697C-4BD1-8BAC-F4CDB06BC25A}"/>
          </ac:picMkLst>
        </pc:picChg>
      </pc:sldChg>
      <pc:sldChg chg="modSp">
        <pc:chgData name="Anna Bartyzel" userId="S::annabartyzel@office365.przysucha.edu.pl::7243c135-146f-4273-9e92-f69d501fb53b" providerId="AD" clId="Web-{B2B2412C-A7FF-4F67-8CD1-BE24FD381A6D}" dt="2021-01-08T17:56:03.837" v="2352" actId="20577"/>
        <pc:sldMkLst>
          <pc:docMk/>
          <pc:sldMk cId="2408519338" sldId="276"/>
        </pc:sldMkLst>
        <pc:spChg chg="mod">
          <ac:chgData name="Anna Bartyzel" userId="S::annabartyzel@office365.przysucha.edu.pl::7243c135-146f-4273-9e92-f69d501fb53b" providerId="AD" clId="Web-{B2B2412C-A7FF-4F67-8CD1-BE24FD381A6D}" dt="2021-01-08T17:56:03.837" v="2352" actId="20577"/>
          <ac:spMkLst>
            <pc:docMk/>
            <pc:sldMk cId="2408519338" sldId="276"/>
            <ac:spMk id="3" creationId="{7353DC45-A596-490C-B96A-F8A5A6394639}"/>
          </ac:spMkLst>
        </pc:spChg>
      </pc:sldChg>
      <pc:sldChg chg="addSp delSp modSp mod modClrScheme chgLayout">
        <pc:chgData name="Anna Bartyzel" userId="S::annabartyzel@office365.przysucha.edu.pl::7243c135-146f-4273-9e92-f69d501fb53b" providerId="AD" clId="Web-{B2B2412C-A7FF-4F67-8CD1-BE24FD381A6D}" dt="2021-01-08T18:21:29.274" v="3295" actId="1076"/>
        <pc:sldMkLst>
          <pc:docMk/>
          <pc:sldMk cId="3680730275" sldId="277"/>
        </pc:sldMkLst>
        <pc:spChg chg="mod ord">
          <ac:chgData name="Anna Bartyzel" userId="S::annabartyzel@office365.przysucha.edu.pl::7243c135-146f-4273-9e92-f69d501fb53b" providerId="AD" clId="Web-{B2B2412C-A7FF-4F67-8CD1-BE24FD381A6D}" dt="2021-01-08T18:16:46.428" v="3237" actId="20577"/>
          <ac:spMkLst>
            <pc:docMk/>
            <pc:sldMk cId="3680730275" sldId="277"/>
            <ac:spMk id="2" creationId="{F1A70AB9-C1E4-41FD-A65B-D2AA7480FEB5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8:14:09.129" v="3126" actId="1076"/>
          <ac:spMkLst>
            <pc:docMk/>
            <pc:sldMk cId="3680730275" sldId="277"/>
            <ac:spMk id="3" creationId="{1713654D-462B-4A18-9607-5211FAB5BE1E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7:59:24.354" v="2426"/>
          <ac:spMkLst>
            <pc:docMk/>
            <pc:sldMk cId="3680730275" sldId="277"/>
            <ac:spMk id="4" creationId="{A881243F-CC38-4A46-9DBF-B5027A8EF5F8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8:14:32.098" v="3133"/>
          <ac:picMkLst>
            <pc:docMk/>
            <pc:sldMk cId="3680730275" sldId="277"/>
            <ac:picMk id="5" creationId="{B6FD0D2F-44B6-490E-A22E-22B80B50601A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21:29.274" v="3295" actId="1076"/>
          <ac:picMkLst>
            <pc:docMk/>
            <pc:sldMk cId="3680730275" sldId="277"/>
            <ac:picMk id="6" creationId="{7CE4D33E-5305-4B75-9B61-21CC2F98D990}"/>
          </ac:picMkLst>
        </pc:picChg>
      </pc:sldChg>
      <pc:sldChg chg="addSp modSp new mod modClrScheme chgLayout">
        <pc:chgData name="Anna Bartyzel" userId="S::annabartyzel@office365.przysucha.edu.pl::7243c135-146f-4273-9e92-f69d501fb53b" providerId="AD" clId="Web-{B2B2412C-A7FF-4F67-8CD1-BE24FD381A6D}" dt="2021-01-08T18:30:12.951" v="3500" actId="1076"/>
        <pc:sldMkLst>
          <pc:docMk/>
          <pc:sldMk cId="686957153" sldId="279"/>
        </pc:sldMkLst>
        <pc:spChg chg="mod ord">
          <ac:chgData name="Anna Bartyzel" userId="S::annabartyzel@office365.przysucha.edu.pl::7243c135-146f-4273-9e92-f69d501fb53b" providerId="AD" clId="Web-{B2B2412C-A7FF-4F67-8CD1-BE24FD381A6D}" dt="2021-01-08T18:25:36.808" v="3465" actId="1076"/>
          <ac:spMkLst>
            <pc:docMk/>
            <pc:sldMk cId="686957153" sldId="279"/>
            <ac:spMk id="2" creationId="{F995D7DB-DAF7-4B58-BE04-E94D61EA5EAC}"/>
          </ac:spMkLst>
        </pc:spChg>
        <pc:spChg chg="mod ord">
          <ac:chgData name="Anna Bartyzel" userId="S::annabartyzel@office365.przysucha.edu.pl::7243c135-146f-4273-9e92-f69d501fb53b" providerId="AD" clId="Web-{B2B2412C-A7FF-4F67-8CD1-BE24FD381A6D}" dt="2021-01-08T18:30:12.951" v="3500" actId="1076"/>
          <ac:spMkLst>
            <pc:docMk/>
            <pc:sldMk cId="686957153" sldId="279"/>
            <ac:spMk id="3" creationId="{B374EFCA-DF9D-4487-9214-0C1877767C44}"/>
          </ac:spMkLst>
        </pc:spChg>
        <pc:spChg chg="add mod ord">
          <ac:chgData name="Anna Bartyzel" userId="S::annabartyzel@office365.przysucha.edu.pl::7243c135-146f-4273-9e92-f69d501fb53b" providerId="AD" clId="Web-{B2B2412C-A7FF-4F67-8CD1-BE24FD381A6D}" dt="2021-01-08T18:29:03.841" v="3493" actId="1076"/>
          <ac:spMkLst>
            <pc:docMk/>
            <pc:sldMk cId="686957153" sldId="279"/>
            <ac:spMk id="5" creationId="{8977D4CE-66D6-47CA-B2B4-503F94DEBA59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8:29:19.967" v="3496" actId="20577"/>
          <ac:spMkLst>
            <pc:docMk/>
            <pc:sldMk cId="686957153" sldId="279"/>
            <ac:spMk id="8" creationId="{284A420B-BCDD-4956-A588-AE81952455E2}"/>
          </ac:spMkLst>
        </pc:spChg>
        <pc:picChg chg="mod">
          <ac:chgData name="Anna Bartyzel" userId="S::annabartyzel@office365.przysucha.edu.pl::7243c135-146f-4273-9e92-f69d501fb53b" providerId="AD" clId="Web-{B2B2412C-A7FF-4F67-8CD1-BE24FD381A6D}" dt="2021-01-08T18:25:59.433" v="3472" actId="1076"/>
          <ac:picMkLst>
            <pc:docMk/>
            <pc:sldMk cId="686957153" sldId="279"/>
            <ac:picMk id="4" creationId="{7C6A91CB-4656-446F-8C58-47BAF22FC2BA}"/>
          </ac:picMkLst>
        </pc:picChg>
        <pc:picChg chg="add mod modCrop">
          <ac:chgData name="Anna Bartyzel" userId="S::annabartyzel@office365.przysucha.edu.pl::7243c135-146f-4273-9e92-f69d501fb53b" providerId="AD" clId="Web-{B2B2412C-A7FF-4F67-8CD1-BE24FD381A6D}" dt="2021-01-08T18:28:57.013" v="3491" actId="1076"/>
          <ac:picMkLst>
            <pc:docMk/>
            <pc:sldMk cId="686957153" sldId="279"/>
            <ac:picMk id="6" creationId="{14F6E2E7-2DA7-483C-9972-92D2AE133D9B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28:58.841" v="3492" actId="1076"/>
          <ac:picMkLst>
            <pc:docMk/>
            <pc:sldMk cId="686957153" sldId="279"/>
            <ac:picMk id="7" creationId="{02281F0C-7D60-4065-BE77-E0DAB3A9C5F1}"/>
          </ac:picMkLst>
        </pc:picChg>
      </pc:sldChg>
      <pc:sldChg chg="modSp">
        <pc:chgData name="Anna Bartyzel" userId="S::annabartyzel@office365.przysucha.edu.pl::7243c135-146f-4273-9e92-f69d501fb53b" providerId="AD" clId="Web-{B2B2412C-A7FF-4F67-8CD1-BE24FD381A6D}" dt="2021-01-08T18:23:32.369" v="3361" actId="20577"/>
        <pc:sldMkLst>
          <pc:docMk/>
          <pc:sldMk cId="3037294153" sldId="280"/>
        </pc:sldMkLst>
        <pc:spChg chg="mod">
          <ac:chgData name="Anna Bartyzel" userId="S::annabartyzel@office365.przysucha.edu.pl::7243c135-146f-4273-9e92-f69d501fb53b" providerId="AD" clId="Web-{B2B2412C-A7FF-4F67-8CD1-BE24FD381A6D}" dt="2021-01-08T18:23:32.369" v="3361" actId="20577"/>
          <ac:spMkLst>
            <pc:docMk/>
            <pc:sldMk cId="3037294153" sldId="280"/>
            <ac:spMk id="3" creationId="{A2E4B61A-56D2-4E97-8F46-050184415187}"/>
          </ac:spMkLst>
        </pc:spChg>
      </pc:sldChg>
      <pc:sldChg chg="addSp delSp modSp mod modClrScheme chgLayout">
        <pc:chgData name="Anna Bartyzel" userId="S::annabartyzel@office365.przysucha.edu.pl::7243c135-146f-4273-9e92-f69d501fb53b" providerId="AD" clId="Web-{B2B2412C-A7FF-4F67-8CD1-BE24FD381A6D}" dt="2021-01-08T18:57:59.765" v="3818" actId="1076"/>
        <pc:sldMkLst>
          <pc:docMk/>
          <pc:sldMk cId="2295192387" sldId="281"/>
        </pc:sldMkLst>
        <pc:spChg chg="del">
          <ac:chgData name="Anna Bartyzel" userId="S::annabartyzel@office365.przysucha.edu.pl::7243c135-146f-4273-9e92-f69d501fb53b" providerId="AD" clId="Web-{B2B2412C-A7FF-4F67-8CD1-BE24FD381A6D}" dt="2021-01-08T18:34:01.141" v="3501"/>
          <ac:spMkLst>
            <pc:docMk/>
            <pc:sldMk cId="2295192387" sldId="281"/>
            <ac:spMk id="2" creationId="{7E119C4D-C19C-4DD5-9127-BAE0B0EB5D65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8:34:01.141" v="3501"/>
          <ac:spMkLst>
            <pc:docMk/>
            <pc:sldMk cId="2295192387" sldId="281"/>
            <ac:spMk id="3" creationId="{CBFA3014-8EEF-4A4E-AAF7-85996A48605E}"/>
          </ac:spMkLst>
        </pc:spChg>
        <pc:spChg chg="del">
          <ac:chgData name="Anna Bartyzel" userId="S::annabartyzel@office365.przysucha.edu.pl::7243c135-146f-4273-9e92-f69d501fb53b" providerId="AD" clId="Web-{B2B2412C-A7FF-4F67-8CD1-BE24FD381A6D}" dt="2021-01-08T18:34:01.141" v="3501"/>
          <ac:spMkLst>
            <pc:docMk/>
            <pc:sldMk cId="2295192387" sldId="281"/>
            <ac:spMk id="4" creationId="{B5D3E6B4-9D8D-4D90-9C87-82A995D98D92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8:51:11.511" v="3602" actId="1076"/>
          <ac:spMkLst>
            <pc:docMk/>
            <pc:sldMk cId="2295192387" sldId="281"/>
            <ac:spMk id="10" creationId="{454BD550-37CC-4B20-8C1F-B8BB7ECB3899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8:52:45.012" v="3670" actId="20577"/>
          <ac:spMkLst>
            <pc:docMk/>
            <pc:sldMk cId="2295192387" sldId="281"/>
            <ac:spMk id="11" creationId="{AC4EC6E5-39D5-4272-9D00-41562C31CB9A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8:56:34.249" v="3734" actId="1076"/>
          <ac:spMkLst>
            <pc:docMk/>
            <pc:sldMk cId="2295192387" sldId="281"/>
            <ac:spMk id="12" creationId="{B335EA3B-5C29-423B-BF79-56657991FD82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8:56:38.874" v="3735" actId="1076"/>
          <ac:spMkLst>
            <pc:docMk/>
            <pc:sldMk cId="2295192387" sldId="281"/>
            <ac:spMk id="13" creationId="{CB8B9A5B-18AF-4009-B552-848F4551831A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8:57:59.765" v="3818" actId="1076"/>
          <ac:spMkLst>
            <pc:docMk/>
            <pc:sldMk cId="2295192387" sldId="281"/>
            <ac:spMk id="14" creationId="{9ACE3881-D988-4515-88A3-9CD8542977A8}"/>
          </ac:spMkLst>
        </pc:spChg>
        <pc:picChg chg="add mod ord">
          <ac:chgData name="Anna Bartyzel" userId="S::annabartyzel@office365.przysucha.edu.pl::7243c135-146f-4273-9e92-f69d501fb53b" providerId="AD" clId="Web-{B2B2412C-A7FF-4F67-8CD1-BE24FD381A6D}" dt="2021-01-08T18:40:31.442" v="3530" actId="1076"/>
          <ac:picMkLst>
            <pc:docMk/>
            <pc:sldMk cId="2295192387" sldId="281"/>
            <ac:picMk id="5" creationId="{77CFE768-B2C4-4EA8-A87D-731C7071BA2E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40:03.473" v="3528"/>
          <ac:picMkLst>
            <pc:docMk/>
            <pc:sldMk cId="2295192387" sldId="281"/>
            <ac:picMk id="6" creationId="{09F109ED-3E31-4F30-8009-7292D0E2621A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40:03.473" v="3528"/>
          <ac:picMkLst>
            <pc:docMk/>
            <pc:sldMk cId="2295192387" sldId="281"/>
            <ac:picMk id="7" creationId="{EA2E3474-B9B6-4112-B5E7-2ED689784C65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56:44.015" v="3736" actId="1076"/>
          <ac:picMkLst>
            <pc:docMk/>
            <pc:sldMk cId="2295192387" sldId="281"/>
            <ac:picMk id="8" creationId="{04066768-A56D-4A68-A2A7-AF29343BE5DE}"/>
          </ac:picMkLst>
        </pc:picChg>
        <pc:picChg chg="add del mod">
          <ac:chgData name="Anna Bartyzel" userId="S::annabartyzel@office365.przysucha.edu.pl::7243c135-146f-4273-9e92-f69d501fb53b" providerId="AD" clId="Web-{B2B2412C-A7FF-4F67-8CD1-BE24FD381A6D}" dt="2021-01-08T18:39:46.363" v="3526"/>
          <ac:picMkLst>
            <pc:docMk/>
            <pc:sldMk cId="2295192387" sldId="281"/>
            <ac:picMk id="9" creationId="{5563A990-C978-470C-8F14-1FA53D3887B6}"/>
          </ac:picMkLst>
        </pc:picChg>
      </pc:sldChg>
      <pc:sldChg chg="addSp delSp modSp new mod setBg">
        <pc:chgData name="Anna Bartyzel" userId="S::annabartyzel@office365.przysucha.edu.pl::7243c135-146f-4273-9e92-f69d501fb53b" providerId="AD" clId="Web-{B2B2412C-A7FF-4F67-8CD1-BE24FD381A6D}" dt="2021-01-08T19:03:44.738" v="3991" actId="1076"/>
        <pc:sldMkLst>
          <pc:docMk/>
          <pc:sldMk cId="4198726877" sldId="282"/>
        </pc:sldMkLst>
        <pc:spChg chg="add mod">
          <ac:chgData name="Anna Bartyzel" userId="S::annabartyzel@office365.przysucha.edu.pl::7243c135-146f-4273-9e92-f69d501fb53b" providerId="AD" clId="Web-{B2B2412C-A7FF-4F67-8CD1-BE24FD381A6D}" dt="2021-01-08T18:59:41.157" v="3863" actId="20577"/>
          <ac:spMkLst>
            <pc:docMk/>
            <pc:sldMk cId="4198726877" sldId="282"/>
            <ac:spMk id="7" creationId="{A24D99D0-6BDE-4D1B-887F-E0DBEB61FA1C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9:01:10.549" v="3919" actId="1076"/>
          <ac:spMkLst>
            <pc:docMk/>
            <pc:sldMk cId="4198726877" sldId="282"/>
            <ac:spMk id="8" creationId="{E42B2AD3-F98B-4C75-B6F1-411B19F4F15C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9:01:05.877" v="3918" actId="1076"/>
          <ac:spMkLst>
            <pc:docMk/>
            <pc:sldMk cId="4198726877" sldId="282"/>
            <ac:spMk id="9" creationId="{475996F8-9970-4A45-A059-359D4992FD78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9:02:19.221" v="3949" actId="1076"/>
          <ac:spMkLst>
            <pc:docMk/>
            <pc:sldMk cId="4198726877" sldId="282"/>
            <ac:spMk id="10" creationId="{5C3F17ED-39E5-4A67-ABA1-BAB479B0D3D5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8:44:08.538" v="3547"/>
          <ac:spMkLst>
            <pc:docMk/>
            <pc:sldMk cId="4198726877" sldId="282"/>
            <ac:spMk id="11" creationId="{EA518CE4-E4D4-4D8A-980F-6D692AC96949}"/>
          </ac:spMkLst>
        </pc:spChg>
        <pc:spChg chg="add mod">
          <ac:chgData name="Anna Bartyzel" userId="S::annabartyzel@office365.przysucha.edu.pl::7243c135-146f-4273-9e92-f69d501fb53b" providerId="AD" clId="Web-{B2B2412C-A7FF-4F67-8CD1-BE24FD381A6D}" dt="2021-01-08T19:03:44.738" v="3991" actId="1076"/>
          <ac:spMkLst>
            <pc:docMk/>
            <pc:sldMk cId="4198726877" sldId="282"/>
            <ac:spMk id="12" creationId="{526639DA-261D-43B9-8B28-88E07FDC7365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8:44:08.538" v="3547"/>
          <ac:spMkLst>
            <pc:docMk/>
            <pc:sldMk cId="4198726877" sldId="282"/>
            <ac:spMk id="13" creationId="{F82BF3E2-EB0E-40D6-8835-2367A5316CA4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8:44:08.538" v="3547"/>
          <ac:spMkLst>
            <pc:docMk/>
            <pc:sldMk cId="4198726877" sldId="282"/>
            <ac:spMk id="15" creationId="{481E86DD-89E6-42B2-8675-84B7C56BFF7D}"/>
          </ac:spMkLst>
        </pc:spChg>
        <pc:picChg chg="add mod">
          <ac:chgData name="Anna Bartyzel" userId="S::annabartyzel@office365.przysucha.edu.pl::7243c135-146f-4273-9e92-f69d501fb53b" providerId="AD" clId="Web-{B2B2412C-A7FF-4F67-8CD1-BE24FD381A6D}" dt="2021-01-08T18:44:08.538" v="3547"/>
          <ac:picMkLst>
            <pc:docMk/>
            <pc:sldMk cId="4198726877" sldId="282"/>
            <ac:picMk id="2" creationId="{62934A67-9FDA-46A8-8376-D5D394196231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44:08.538" v="3547"/>
          <ac:picMkLst>
            <pc:docMk/>
            <pc:sldMk cId="4198726877" sldId="282"/>
            <ac:picMk id="3" creationId="{8585393D-7397-417D-B7F9-366C8A71DB3D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4:08.538" v="3547"/>
          <ac:picMkLst>
            <pc:docMk/>
            <pc:sldMk cId="4198726877" sldId="282"/>
            <ac:picMk id="4" creationId="{9EA206C5-525C-4BE2-9439-E695FA159A4B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4:08.538" v="3547"/>
          <ac:picMkLst>
            <pc:docMk/>
            <pc:sldMk cId="4198726877" sldId="282"/>
            <ac:picMk id="5" creationId="{3BA27086-AD87-4AE1-9BBF-8023A52BF327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4:08.538" v="3547"/>
          <ac:picMkLst>
            <pc:docMk/>
            <pc:sldMk cId="4198726877" sldId="282"/>
            <ac:picMk id="6" creationId="{427DC7C4-985E-4310-B50A-E91310EB6C47}"/>
          </ac:picMkLst>
        </pc:picChg>
      </pc:sldChg>
      <pc:sldChg chg="add del replId">
        <pc:chgData name="Anna Bartyzel" userId="S::annabartyzel@office365.przysucha.edu.pl::7243c135-146f-4273-9e92-f69d501fb53b" providerId="AD" clId="Web-{B2B2412C-A7FF-4F67-8CD1-BE24FD381A6D}" dt="2021-01-08T18:43:15.866" v="3539"/>
        <pc:sldMkLst>
          <pc:docMk/>
          <pc:sldMk cId="1325025779" sldId="283"/>
        </pc:sldMkLst>
      </pc:sldChg>
      <pc:sldChg chg="addSp delSp modSp new mod setBg">
        <pc:chgData name="Anna Bartyzel" userId="S::annabartyzel@office365.przysucha.edu.pl::7243c135-146f-4273-9e92-f69d501fb53b" providerId="AD" clId="Web-{B2B2412C-A7FF-4F67-8CD1-BE24FD381A6D}" dt="2021-01-08T18:49:39.807" v="3559"/>
        <pc:sldMkLst>
          <pc:docMk/>
          <pc:sldMk cId="1962228899" sldId="283"/>
        </pc:sldMkLst>
        <pc:spChg chg="add del">
          <ac:chgData name="Anna Bartyzel" userId="S::annabartyzel@office365.przysucha.edu.pl::7243c135-146f-4273-9e92-f69d501fb53b" providerId="AD" clId="Web-{B2B2412C-A7FF-4F67-8CD1-BE24FD381A6D}" dt="2021-01-08T18:49:25.682" v="3557"/>
          <ac:spMkLst>
            <pc:docMk/>
            <pc:sldMk cId="1962228899" sldId="283"/>
            <ac:spMk id="12" creationId="{E6F01E9F-6B0E-4CF9-87AF-27ECD8D4602A}"/>
          </ac:spMkLst>
        </pc:spChg>
        <pc:spChg chg="add del">
          <ac:chgData name="Anna Bartyzel" userId="S::annabartyzel@office365.przysucha.edu.pl::7243c135-146f-4273-9e92-f69d501fb53b" providerId="AD" clId="Web-{B2B2412C-A7FF-4F67-8CD1-BE24FD381A6D}" dt="2021-01-08T18:49:39.807" v="3559"/>
          <ac:spMkLst>
            <pc:docMk/>
            <pc:sldMk cId="1962228899" sldId="283"/>
            <ac:spMk id="17" creationId="{72A4EC06-1934-41CA-947A-1A2AD663408A}"/>
          </ac:spMkLst>
        </pc:spChg>
        <pc:spChg chg="add">
          <ac:chgData name="Anna Bartyzel" userId="S::annabartyzel@office365.przysucha.edu.pl::7243c135-146f-4273-9e92-f69d501fb53b" providerId="AD" clId="Web-{B2B2412C-A7FF-4F67-8CD1-BE24FD381A6D}" dt="2021-01-08T18:49:39.807" v="3559"/>
          <ac:spMkLst>
            <pc:docMk/>
            <pc:sldMk cId="1962228899" sldId="283"/>
            <ac:spMk id="22" creationId="{2705E2BE-5F47-4B94-B624-7B4D140495C2}"/>
          </ac:spMkLst>
        </pc:spChg>
        <pc:picChg chg="add mod ord">
          <ac:chgData name="Anna Bartyzel" userId="S::annabartyzel@office365.przysucha.edu.pl::7243c135-146f-4273-9e92-f69d501fb53b" providerId="AD" clId="Web-{B2B2412C-A7FF-4F67-8CD1-BE24FD381A6D}" dt="2021-01-08T18:49:39.807" v="3559"/>
          <ac:picMkLst>
            <pc:docMk/>
            <pc:sldMk cId="1962228899" sldId="283"/>
            <ac:picMk id="2" creationId="{92ED9B10-227A-4A14-9356-EA4D5A38DA18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9:39.807" v="3559"/>
          <ac:picMkLst>
            <pc:docMk/>
            <pc:sldMk cId="1962228899" sldId="283"/>
            <ac:picMk id="3" creationId="{A9E6923F-6DDD-4410-9AA3-2B8189A49677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9:39.807" v="3559"/>
          <ac:picMkLst>
            <pc:docMk/>
            <pc:sldMk cId="1962228899" sldId="283"/>
            <ac:picMk id="4" creationId="{CB53E468-77CA-47F0-BB3D-F2F8949E1104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9:39.807" v="3559"/>
          <ac:picMkLst>
            <pc:docMk/>
            <pc:sldMk cId="1962228899" sldId="283"/>
            <ac:picMk id="5" creationId="{D39E1E6F-9364-43F2-B6D9-C41BDDA1A1D6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9:39.807" v="3559"/>
          <ac:picMkLst>
            <pc:docMk/>
            <pc:sldMk cId="1962228899" sldId="283"/>
            <ac:picMk id="6" creationId="{E3E06169-E185-4A31-B2C3-F51990E59CE5}"/>
          </ac:picMkLst>
        </pc:picChg>
        <pc:picChg chg="add mod ord">
          <ac:chgData name="Anna Bartyzel" userId="S::annabartyzel@office365.przysucha.edu.pl::7243c135-146f-4273-9e92-f69d501fb53b" providerId="AD" clId="Web-{B2B2412C-A7FF-4F67-8CD1-BE24FD381A6D}" dt="2021-01-08T18:49:39.807" v="3559"/>
          <ac:picMkLst>
            <pc:docMk/>
            <pc:sldMk cId="1962228899" sldId="283"/>
            <ac:picMk id="7" creationId="{EFBF521D-CF95-4B17-87DD-5457BAF0F967}"/>
          </ac:picMkLst>
        </pc:picChg>
      </pc:sldChg>
      <pc:sldChg chg="add del replId">
        <pc:chgData name="Anna Bartyzel" userId="S::annabartyzel@office365.przysucha.edu.pl::7243c135-146f-4273-9e92-f69d501fb53b" providerId="AD" clId="Web-{B2B2412C-A7FF-4F67-8CD1-BE24FD381A6D}" dt="2021-01-08T18:42:57.959" v="3535"/>
        <pc:sldMkLst>
          <pc:docMk/>
          <pc:sldMk cId="2468326848" sldId="283"/>
        </pc:sldMkLst>
      </pc:sldChg>
      <pc:sldChg chg="add del replId">
        <pc:chgData name="Anna Bartyzel" userId="S::annabartyzel@office365.przysucha.edu.pl::7243c135-146f-4273-9e92-f69d501fb53b" providerId="AD" clId="Web-{B2B2412C-A7FF-4F67-8CD1-BE24FD381A6D}" dt="2021-01-08T18:43:11.491" v="3538"/>
        <pc:sldMkLst>
          <pc:docMk/>
          <pc:sldMk cId="1347319066" sldId="284"/>
        </pc:sldMkLst>
      </pc:sldChg>
      <pc:sldChg chg="addSp modSp new">
        <pc:chgData name="Anna Bartyzel" userId="S::annabartyzel@office365.przysucha.edu.pl::7243c135-146f-4273-9e92-f69d501fb53b" providerId="AD" clId="Web-{B2B2412C-A7FF-4F67-8CD1-BE24FD381A6D}" dt="2021-01-08T18:55:20.920" v="3682"/>
        <pc:sldMkLst>
          <pc:docMk/>
          <pc:sldMk cId="1824808423" sldId="284"/>
        </pc:sldMkLst>
        <pc:picChg chg="add mod">
          <ac:chgData name="Anna Bartyzel" userId="S::annabartyzel@office365.przysucha.edu.pl::7243c135-146f-4273-9e92-f69d501fb53b" providerId="AD" clId="Web-{B2B2412C-A7FF-4F67-8CD1-BE24FD381A6D}" dt="2021-01-08T18:54:05.029" v="3679"/>
          <ac:picMkLst>
            <pc:docMk/>
            <pc:sldMk cId="1824808423" sldId="284"/>
            <ac:picMk id="2" creationId="{5DCEBE54-2D64-42D0-AD70-DF2CFDF48804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54:37.466" v="3680"/>
          <ac:picMkLst>
            <pc:docMk/>
            <pc:sldMk cId="1824808423" sldId="284"/>
            <ac:picMk id="3" creationId="{E746B3AA-B5A7-4AA2-A76B-3A2EAE6D82C9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55:06.264" v="3681"/>
          <ac:picMkLst>
            <pc:docMk/>
            <pc:sldMk cId="1824808423" sldId="284"/>
            <ac:picMk id="4" creationId="{94A13A2F-684C-458E-9368-F8C3158AC13F}"/>
          </ac:picMkLst>
        </pc:picChg>
        <pc:picChg chg="add mod">
          <ac:chgData name="Anna Bartyzel" userId="S::annabartyzel@office365.przysucha.edu.pl::7243c135-146f-4273-9e92-f69d501fb53b" providerId="AD" clId="Web-{B2B2412C-A7FF-4F67-8CD1-BE24FD381A6D}" dt="2021-01-08T18:55:20.920" v="3682"/>
          <ac:picMkLst>
            <pc:docMk/>
            <pc:sldMk cId="1824808423" sldId="284"/>
            <ac:picMk id="5" creationId="{AB00C061-54B0-4D1A-A1C2-A51AF4A93C4E}"/>
          </ac:picMkLst>
        </pc:picChg>
      </pc:sldChg>
      <pc:sldMasterChg chg="del delSldLayout">
        <pc:chgData name="Anna Bartyzel" userId="S::annabartyzel@office365.przysucha.edu.pl::7243c135-146f-4273-9e92-f69d501fb53b" providerId="AD" clId="Web-{B2B2412C-A7FF-4F67-8CD1-BE24FD381A6D}" dt="2021-01-08T15:48:15.883" v="190"/>
        <pc:sldMasterMkLst>
          <pc:docMk/>
          <pc:sldMasterMk cId="3926633689" sldId="2147483648"/>
        </pc:sldMasterMkLst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48:15.883" v="19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 modSldLayout">
        <pc:chgData name="Anna Bartyzel" userId="S::annabartyzel@office365.przysucha.edu.pl::7243c135-146f-4273-9e92-f69d501fb53b" providerId="AD" clId="Web-{B2B2412C-A7FF-4F67-8CD1-BE24FD381A6D}" dt="2021-01-08T15:48:29.852" v="191"/>
        <pc:sldMasterMkLst>
          <pc:docMk/>
          <pc:sldMasterMk cId="1279089387" sldId="2147483660"/>
        </pc:sldMasterMkLst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1903156809" sldId="2147483661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3406433878" sldId="2147483662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2521026214" sldId="2147483663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1847173680" sldId="2147483664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3705887350" sldId="2147483665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2313428433" sldId="2147483666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1650000788" sldId="2147483667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4267435848" sldId="2147483668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862944835" sldId="2147483669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1920329256" sldId="2147483670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8:29.852" v="191"/>
          <pc:sldLayoutMkLst>
            <pc:docMk/>
            <pc:sldMasterMk cId="1279089387" sldId="2147483660"/>
            <pc:sldLayoutMk cId="62871190" sldId="2147483671"/>
          </pc:sldLayoutMkLst>
        </pc:sldLayoutChg>
      </pc:sldMasterChg>
      <pc:sldMasterChg chg="add del addSldLayout delSldLayout modSldLayout">
        <pc:chgData name="Anna Bartyzel" userId="S::annabartyzel@office365.przysucha.edu.pl::7243c135-146f-4273-9e92-f69d501fb53b" providerId="AD" clId="Web-{B2B2412C-A7FF-4F67-8CD1-BE24FD381A6D}" dt="2021-01-08T15:49:04.259" v="197"/>
        <pc:sldMasterMkLst>
          <pc:docMk/>
          <pc:sldMasterMk cId="4272283573" sldId="2147483672"/>
        </pc:sldMasterMkLst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601489780" sldId="2147483673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1875534681" sldId="2147483674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952043886" sldId="2147483675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1204639869" sldId="2147483676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991449671" sldId="2147483677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3033935025" sldId="2147483678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3962333317" sldId="2147483679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1371296505" sldId="2147483680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3096758664" sldId="2147483681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167812622" sldId="2147483682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04.259" v="197"/>
          <pc:sldLayoutMkLst>
            <pc:docMk/>
            <pc:sldMasterMk cId="4272283573" sldId="2147483672"/>
            <pc:sldLayoutMk cId="1600106677" sldId="2147483683"/>
          </pc:sldLayoutMkLst>
        </pc:sldLayoutChg>
      </pc:sldMasterChg>
      <pc:sldMasterChg chg="add del addSldLayout delSldLayout modSldLayout">
        <pc:chgData name="Anna Bartyzel" userId="S::annabartyzel@office365.przysucha.edu.pl::7243c135-146f-4273-9e92-f69d501fb53b" providerId="AD" clId="Web-{B2B2412C-A7FF-4F67-8CD1-BE24FD381A6D}" dt="2021-01-08T15:49:14.837" v="198"/>
        <pc:sldMasterMkLst>
          <pc:docMk/>
          <pc:sldMasterMk cId="2187736907" sldId="2147483684"/>
        </pc:sldMasterMkLst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1679495747" sldId="2147483685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3166267715" sldId="2147483686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2414004024" sldId="2147483687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1338577597" sldId="2147483688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3318179335" sldId="2147483689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900658422" sldId="2147483690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1256435930" sldId="2147483691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3866883625" sldId="2147483692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3442553452" sldId="2147483693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375601854" sldId="2147483694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1833158574" sldId="2147483695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1592571679" sldId="2147483696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1098249101" sldId="2147483697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2749904519" sldId="2147483698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4128711670" sldId="2147483699"/>
          </pc:sldLayoutMkLst>
        </pc:sldLayoutChg>
        <pc:sldLayoutChg chg="add del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2187736907" sldId="2147483684"/>
            <pc:sldLayoutMk cId="4122306865" sldId="2147483700"/>
          </pc:sldLayoutMkLst>
        </pc:sldLayoutChg>
      </pc:sldMasterChg>
      <pc:sldMasterChg chg="add addSldLayout modSldLayout">
        <pc:chgData name="Anna Bartyzel" userId="S::annabartyzel@office365.przysucha.edu.pl::7243c135-146f-4273-9e92-f69d501fb53b" providerId="AD" clId="Web-{B2B2412C-A7FF-4F67-8CD1-BE24FD381A6D}" dt="2021-01-08T15:49:14.837" v="198"/>
        <pc:sldMasterMkLst>
          <pc:docMk/>
          <pc:sldMasterMk cId="3430983453" sldId="2147483701"/>
        </pc:sldMasterMkLst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1643625970" sldId="2147483702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3242374703" sldId="2147483703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136110563" sldId="2147483704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3953108118" sldId="2147483705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2718024688" sldId="2147483706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2949699652" sldId="2147483707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598570069" sldId="2147483708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678562776" sldId="2147483709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891885803" sldId="2147483710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294145347" sldId="2147483711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49:14.837" v="198"/>
          <pc:sldLayoutMkLst>
            <pc:docMk/>
            <pc:sldMasterMk cId="3430983453" sldId="2147483701"/>
            <pc:sldLayoutMk cId="970247680" sldId="2147483712"/>
          </pc:sldLayoutMkLst>
        </pc:sldLayoutChg>
      </pc:sldMasterChg>
      <pc:sldMasterChg chg="del delSldLayout">
        <pc:chgData name="Anna Bartyzel" userId="S::annabartyzel@office365.przysucha.edu.pl::7243c135-146f-4273-9e92-f69d501fb53b" providerId="AD" clId="Web-{B2B2412C-A7FF-4F67-8CD1-BE24FD381A6D}" dt="2021-01-08T15:51:41.292" v="199"/>
        <pc:sldMasterMkLst>
          <pc:docMk/>
          <pc:sldMasterMk cId="2258565931" sldId="2147483713"/>
        </pc:sldMasterMkLst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745170427" sldId="2147483714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583164285" sldId="2147483715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1367238956" sldId="2147483716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2016009247" sldId="2147483717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3693161752" sldId="2147483718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3616486140" sldId="2147483719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1131154674" sldId="2147483720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439069785" sldId="2147483721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2581642017" sldId="2147483722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3510777306" sldId="2147483723"/>
          </pc:sldLayoutMkLst>
        </pc:sldLayoutChg>
        <pc:sldLayoutChg chg="del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2258565931" sldId="2147483713"/>
            <pc:sldLayoutMk cId="1518645715" sldId="2147483724"/>
          </pc:sldLayoutMkLst>
        </pc:sldLayoutChg>
      </pc:sldMasterChg>
      <pc:sldMasterChg chg="add addSldLayout modSldLayout">
        <pc:chgData name="Anna Bartyzel" userId="S::annabartyzel@office365.przysucha.edu.pl::7243c135-146f-4273-9e92-f69d501fb53b" providerId="AD" clId="Web-{B2B2412C-A7FF-4F67-8CD1-BE24FD381A6D}" dt="2021-01-08T15:51:41.292" v="199"/>
        <pc:sldMasterMkLst>
          <pc:docMk/>
          <pc:sldMasterMk cId="3322677963" sldId="2147483725"/>
        </pc:sldMasterMkLst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2980411669" sldId="2147483726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3991253822" sldId="2147483727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4263729768" sldId="2147483728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3263417580" sldId="2147483729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3352780387" sldId="2147483730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4292689897" sldId="2147483731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1449905669" sldId="2147483732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3560634533" sldId="2147483733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2591552946" sldId="2147483734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2342939140" sldId="2147483735"/>
          </pc:sldLayoutMkLst>
        </pc:sldLayoutChg>
        <pc:sldLayoutChg chg="add mod replId">
          <pc:chgData name="Anna Bartyzel" userId="S::annabartyzel@office365.przysucha.edu.pl::7243c135-146f-4273-9e92-f69d501fb53b" providerId="AD" clId="Web-{B2B2412C-A7FF-4F67-8CD1-BE24FD381A6D}" dt="2021-01-08T15:51:41.292" v="199"/>
          <pc:sldLayoutMkLst>
            <pc:docMk/>
            <pc:sldMasterMk cId="3322677963" sldId="2147483725"/>
            <pc:sldLayoutMk cId="2486396880" sldId="2147483736"/>
          </pc:sldLayoutMkLst>
        </pc:sldLayoutChg>
      </pc:sldMasterChg>
    </pc:docChg>
  </pc:docChgLst>
  <pc:docChgLst>
    <pc:chgData name="Weronika Balcerak" userId="S::weronikabalcerak@office365.przysucha.edu.pl::fb6555bf-aa18-4ca9-a892-17b75971d23b" providerId="AD" clId="Web-{A5419938-7CEE-3755-6E1E-95D24FF8B2B6}"/>
    <pc:docChg chg="modSld addMainMaster delMainMaster modMainMaster">
      <pc:chgData name="Weronika Balcerak" userId="S::weronikabalcerak@office365.przysucha.edu.pl::fb6555bf-aa18-4ca9-a892-17b75971d23b" providerId="AD" clId="Web-{A5419938-7CEE-3755-6E1E-95D24FF8B2B6}" dt="2021-01-08T14:47:42.543" v="33"/>
      <pc:docMkLst>
        <pc:docMk/>
      </pc:docMkLst>
      <pc:sldChg chg="addSp delSp modSp mod setBg modClrScheme delDesignElem chgLayout">
        <pc:chgData name="Weronika Balcerak" userId="S::weronikabalcerak@office365.przysucha.edu.pl::fb6555bf-aa18-4ca9-a892-17b75971d23b" providerId="AD" clId="Web-{A5419938-7CEE-3755-6E1E-95D24FF8B2B6}" dt="2021-01-08T14:47:42.543" v="33"/>
        <pc:sldMkLst>
          <pc:docMk/>
          <pc:sldMk cId="650317164" sldId="256"/>
        </pc:sldMkLst>
        <pc:spChg chg="mod ord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29" creationId="{E91DC736-0EF8-4F87-9146-EBF1D2EE4D3D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31" creationId="{097CD68E-23E3-4007-8847-CD0944C4F7BE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33" creationId="{AF2F604E-43BE-4DC3-B983-E071523364F8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34" creationId="{08C9B587-E65E-4B52-B37C-ABEBB6E87928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39" creationId="{D3F794D0-2982-490E-88DA-93D48975085F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41" creationId="{AFD24A3D-F07A-44A9-BE55-5576292E152D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43" creationId="{204441C9-FD2D-4031-B5C5-67478196CCCF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45" creationId="{EBF09AEC-6E6E-418F-9974-8730F1B2B6EF}"/>
          </ac:spMkLst>
        </pc:spChg>
        <pc:spChg chg="add del">
          <ac:chgData name="Weronika Balcerak" userId="S::weronikabalcerak@office365.przysucha.edu.pl::fb6555bf-aa18-4ca9-a892-17b75971d23b" providerId="AD" clId="Web-{A5419938-7CEE-3755-6E1E-95D24FF8B2B6}" dt="2021-01-08T14:47:42.543" v="33"/>
          <ac:spMkLst>
            <pc:docMk/>
            <pc:sldMk cId="650317164" sldId="256"/>
            <ac:spMk id="47" creationId="{3D9D3989-3E00-4727-914E-959DFE8FACE9}"/>
          </ac:spMkLst>
        </pc:spChg>
        <pc:picChg chg="mod">
          <ac:chgData name="Weronika Balcerak" userId="S::weronikabalcerak@office365.przysucha.edu.pl::fb6555bf-aa18-4ca9-a892-17b75971d23b" providerId="AD" clId="Web-{A5419938-7CEE-3755-6E1E-95D24FF8B2B6}" dt="2021-01-08T14:47:42.543" v="33"/>
          <ac:picMkLst>
            <pc:docMk/>
            <pc:sldMk cId="650317164" sldId="256"/>
            <ac:picMk id="5" creationId="{C66D796A-8939-47DE-9B64-112C1BEE594B}"/>
          </ac:picMkLst>
        </pc:picChg>
      </pc:sldChg>
      <pc:sldMasterChg chg="add del mod setBg addSldLayout delSldLayout modSldLayout">
        <pc:chgData name="Weronika Balcerak" userId="S::weronikabalcerak@office365.przysucha.edu.pl::fb6555bf-aa18-4ca9-a892-17b75971d23b" providerId="AD" clId="Web-{A5419938-7CEE-3755-6E1E-95D24FF8B2B6}" dt="2021-01-08T14:47:42.543" v="33"/>
        <pc:sldMasterMkLst>
          <pc:docMk/>
          <pc:sldMasterMk cId="3926633689" sldId="2147483648"/>
        </pc:sldMasterMkLst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 mod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30.884" v="21"/>
        <pc:sldMasterMkLst>
          <pc:docMk/>
          <pc:sldMasterMk cId="3699971404" sldId="2147483660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1931471347" sldId="214748366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3573352367" sldId="214748366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2851248805" sldId="214748366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1448380922" sldId="214748366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3600588924" sldId="214748366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767573358" sldId="214748366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128177676" sldId="214748366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4134355558" sldId="214748366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2538342367" sldId="214748366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735875039" sldId="214748367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30.884" v="21"/>
          <pc:sldLayoutMkLst>
            <pc:docMk/>
            <pc:sldMasterMk cId="3699971404" sldId="2147483660"/>
            <pc:sldLayoutMk cId="1436039856" sldId="2147483671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28.946" v="20"/>
        <pc:sldMasterMkLst>
          <pc:docMk/>
          <pc:sldMasterMk cId="1427538723" sldId="2147483672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1700084032" sldId="214748367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1804170165" sldId="214748367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491892000" sldId="214748367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2198907264" sldId="214748367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1233644991" sldId="214748367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112094022" sldId="214748367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2215326447" sldId="214748367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1012937733" sldId="214748368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2248576726" sldId="214748368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4069525715" sldId="214748368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8.946" v="20"/>
          <pc:sldLayoutMkLst>
            <pc:docMk/>
            <pc:sldMasterMk cId="1427538723" sldId="2147483672"/>
            <pc:sldLayoutMk cId="4104363063" sldId="2147483683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26.774" v="19"/>
        <pc:sldMasterMkLst>
          <pc:docMk/>
          <pc:sldMasterMk cId="1242911322" sldId="2147483684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3951378078" sldId="214748368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3704128356" sldId="214748368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2876876121" sldId="214748368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3131921752" sldId="214748368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1365881705" sldId="214748368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4270705626" sldId="214748369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3864303575" sldId="214748369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661837545" sldId="214748369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4152069878" sldId="214748369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716595408" sldId="214748369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6.774" v="19"/>
          <pc:sldLayoutMkLst>
            <pc:docMk/>
            <pc:sldMasterMk cId="1242911322" sldId="2147483684"/>
            <pc:sldLayoutMk cId="3908048219" sldId="2147483695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25.321" v="18"/>
        <pc:sldMasterMkLst>
          <pc:docMk/>
          <pc:sldMasterMk cId="4046292377" sldId="2147483696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2202543899" sldId="214748369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3144861269" sldId="214748369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3899133556" sldId="214748369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823563902" sldId="214748370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3781781028" sldId="214748370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1189305361" sldId="214748370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1868371244" sldId="214748370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2738860084" sldId="214748370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2303432826" sldId="214748370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4027081715" sldId="214748370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5.321" v="18"/>
          <pc:sldLayoutMkLst>
            <pc:docMk/>
            <pc:sldMasterMk cId="4046292377" sldId="2147483696"/>
            <pc:sldLayoutMk cId="1958573442" sldId="2147483707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23.711" v="17"/>
        <pc:sldMasterMkLst>
          <pc:docMk/>
          <pc:sldMasterMk cId="848527191" sldId="2147483708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2952293937" sldId="214748370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522116556" sldId="214748371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2176912081" sldId="214748371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1880262754" sldId="214748371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508736459" sldId="214748371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2364093433" sldId="214748371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2271650722" sldId="214748371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526510215" sldId="214748371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536389525" sldId="214748371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1352222558" sldId="214748371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3.711" v="17"/>
          <pc:sldLayoutMkLst>
            <pc:docMk/>
            <pc:sldMasterMk cId="848527191" sldId="2147483708"/>
            <pc:sldLayoutMk cId="3807151194" sldId="2147483719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21.211" v="16"/>
        <pc:sldMasterMkLst>
          <pc:docMk/>
          <pc:sldMasterMk cId="724850239" sldId="2147483720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1962426705" sldId="214748372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903340783" sldId="214748372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903173399" sldId="214748372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1911889939" sldId="214748372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591975915" sldId="214748372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2746371553" sldId="214748372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1324814746" sldId="214748372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1103480194" sldId="214748372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3574035687" sldId="214748372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3837491994" sldId="214748373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21.211" v="16"/>
          <pc:sldLayoutMkLst>
            <pc:docMk/>
            <pc:sldMasterMk cId="724850239" sldId="2147483720"/>
            <pc:sldLayoutMk cId="2057598681" sldId="2147483731"/>
          </pc:sldLayoutMkLst>
        </pc:sldLayoutChg>
      </pc:sldMasterChg>
      <pc:sldMasterChg chg="add del addSldLayout delSldLayout modSldLayout">
        <pc:chgData name="Weronika Balcerak" userId="S::weronikabalcerak@office365.przysucha.edu.pl::fb6555bf-aa18-4ca9-a892-17b75971d23b" providerId="AD" clId="Web-{A5419938-7CEE-3755-6E1E-95D24FF8B2B6}" dt="2021-01-08T14:45:19.211" v="15"/>
        <pc:sldMasterMkLst>
          <pc:docMk/>
          <pc:sldMasterMk cId="741308728" sldId="2147483732"/>
        </pc:sldMasterMkLst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4262176609" sldId="214748373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2800482463" sldId="214748373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3761826185" sldId="214748373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2814515793" sldId="214748373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3983323225" sldId="214748373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1965879079" sldId="214748373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2880099803" sldId="2147483739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1537575115" sldId="2147483740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3870861021" sldId="2147483741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2395814728" sldId="2147483742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3050587708" sldId="2147483743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116483187" sldId="2147483744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828645558" sldId="2147483745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3330668080" sldId="2147483746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29203574" sldId="2147483747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2787913883" sldId="2147483748"/>
          </pc:sldLayoutMkLst>
        </pc:sldLayoutChg>
        <pc:sldLayoutChg chg="add del mod replId">
          <pc:chgData name="Weronika Balcerak" userId="S::weronikabalcerak@office365.przysucha.edu.pl::fb6555bf-aa18-4ca9-a892-17b75971d23b" providerId="AD" clId="Web-{A5419938-7CEE-3755-6E1E-95D24FF8B2B6}" dt="2021-01-08T14:45:19.211" v="15"/>
          <pc:sldLayoutMkLst>
            <pc:docMk/>
            <pc:sldMasterMk cId="741308728" sldId="2147483732"/>
            <pc:sldLayoutMk cId="1453849992" sldId="2147483749"/>
          </pc:sldLayoutMkLst>
        </pc:sldLayoutChg>
      </pc:sldMasterChg>
      <pc:sldMasterChg chg="add del addSldLayout delSldLayout">
        <pc:chgData name="Weronika Balcerak" userId="S::weronikabalcerak@office365.przysucha.edu.pl::fb6555bf-aa18-4ca9-a892-17b75971d23b" providerId="AD" clId="Web-{A5419938-7CEE-3755-6E1E-95D24FF8B2B6}" dt="2021-01-08T14:47:42.543" v="33"/>
        <pc:sldMasterMkLst>
          <pc:docMk/>
          <pc:sldMasterMk cId="1126946748" sldId="2147483751"/>
        </pc:sldMasterMkLst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693514231" sldId="2147483740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4215364095" sldId="2147483741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2220274372" sldId="2147483742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3364801011" sldId="2147483743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118398710" sldId="2147483744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2071949498" sldId="2147483745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4250317492" sldId="2147483746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1529870542" sldId="2147483747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1544592481" sldId="2147483748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3810573110" sldId="2147483749"/>
          </pc:sldLayoutMkLst>
        </pc:sldLayoutChg>
        <pc:sldLayoutChg chg="add del">
          <pc:chgData name="Weronika Balcerak" userId="S::weronikabalcerak@office365.przysucha.edu.pl::fb6555bf-aa18-4ca9-a892-17b75971d23b" providerId="AD" clId="Web-{A5419938-7CEE-3755-6E1E-95D24FF8B2B6}" dt="2021-01-08T14:47:42.543" v="33"/>
          <pc:sldLayoutMkLst>
            <pc:docMk/>
            <pc:sldMasterMk cId="1126946748" sldId="2147483751"/>
            <pc:sldLayoutMk cId="2216442068" sldId="2147483750"/>
          </pc:sldLayoutMkLst>
        </pc:sldLayoutChg>
      </pc:sldMasterChg>
    </pc:docChg>
  </pc:docChgLst>
  <pc:docChgLst>
    <pc:chgData name="Anna Bartyzel" userId="S::annabartyzel@office365.przysucha.edu.pl::7243c135-146f-4273-9e92-f69d501fb53b" providerId="AD" clId="Web-{0655E32B-9F6A-4008-822D-0FF0A89D205D}"/>
    <pc:docChg chg="modSld">
      <pc:chgData name="Anna Bartyzel" userId="S::annabartyzel@office365.przysucha.edu.pl::7243c135-146f-4273-9e92-f69d501fb53b" providerId="AD" clId="Web-{0655E32B-9F6A-4008-822D-0FF0A89D205D}" dt="2021-01-20T18:25:37.214" v="4" actId="20577"/>
      <pc:docMkLst>
        <pc:docMk/>
      </pc:docMkLst>
      <pc:sldChg chg="modSp">
        <pc:chgData name="Anna Bartyzel" userId="S::annabartyzel@office365.przysucha.edu.pl::7243c135-146f-4273-9e92-f69d501fb53b" providerId="AD" clId="Web-{0655E32B-9F6A-4008-822D-0FF0A89D205D}" dt="2021-01-20T18:25:37.214" v="4" actId="20577"/>
        <pc:sldMkLst>
          <pc:docMk/>
          <pc:sldMk cId="3037294153" sldId="280"/>
        </pc:sldMkLst>
        <pc:spChg chg="mod">
          <ac:chgData name="Anna Bartyzel" userId="S::annabartyzel@office365.przysucha.edu.pl::7243c135-146f-4273-9e92-f69d501fb53b" providerId="AD" clId="Web-{0655E32B-9F6A-4008-822D-0FF0A89D205D}" dt="2021-01-20T18:25:37.214" v="4" actId="20577"/>
          <ac:spMkLst>
            <pc:docMk/>
            <pc:sldMk cId="3037294153" sldId="280"/>
            <ac:spMk id="3" creationId="{A2E4B61A-56D2-4E97-8F46-050184415187}"/>
          </ac:spMkLst>
        </pc:spChg>
      </pc:sldChg>
    </pc:docChg>
  </pc:docChgLst>
  <pc:docChgLst>
    <pc:chgData name="Anna Bartyzel" userId="S::annabartyzel@office365.przysucha.edu.pl::7243c135-146f-4273-9e92-f69d501fb53b" providerId="AD" clId="Web-{D3B386B9-EE68-8446-FBB6-D24F03702E74}"/>
    <pc:docChg chg="modSld">
      <pc:chgData name="Anna Bartyzel" userId="S::annabartyzel@office365.przysucha.edu.pl::7243c135-146f-4273-9e92-f69d501fb53b" providerId="AD" clId="Web-{D3B386B9-EE68-8446-FBB6-D24F03702E74}" dt="2021-01-20T18:36:41.484" v="6" actId="1076"/>
      <pc:docMkLst>
        <pc:docMk/>
      </pc:docMkLst>
      <pc:sldChg chg="modSp">
        <pc:chgData name="Anna Bartyzel" userId="S::annabartyzel@office365.przysucha.edu.pl::7243c135-146f-4273-9e92-f69d501fb53b" providerId="AD" clId="Web-{D3B386B9-EE68-8446-FBB6-D24F03702E74}" dt="2021-01-20T18:36:41.484" v="6" actId="1076"/>
        <pc:sldMkLst>
          <pc:docMk/>
          <pc:sldMk cId="1962228899" sldId="283"/>
        </pc:sldMkLst>
        <pc:spChg chg="mod">
          <ac:chgData name="Anna Bartyzel" userId="S::annabartyzel@office365.przysucha.edu.pl::7243c135-146f-4273-9e92-f69d501fb53b" providerId="AD" clId="Web-{D3B386B9-EE68-8446-FBB6-D24F03702E74}" dt="2021-01-20T18:36:28.499" v="1" actId="1076"/>
          <ac:spMkLst>
            <pc:docMk/>
            <pc:sldMk cId="1962228899" sldId="283"/>
            <ac:spMk id="8" creationId="{2A2BC6EA-8642-4F17-A560-6557F1978D4E}"/>
          </ac:spMkLst>
        </pc:spChg>
        <pc:spChg chg="mod">
          <ac:chgData name="Anna Bartyzel" userId="S::annabartyzel@office365.przysucha.edu.pl::7243c135-146f-4273-9e92-f69d501fb53b" providerId="AD" clId="Web-{D3B386B9-EE68-8446-FBB6-D24F03702E74}" dt="2021-01-20T18:36:37.281" v="4" actId="1076"/>
          <ac:spMkLst>
            <pc:docMk/>
            <pc:sldMk cId="1962228899" sldId="283"/>
            <ac:spMk id="9" creationId="{557E62D9-2638-4A7D-B5FC-8B939ED89F55}"/>
          </ac:spMkLst>
        </pc:spChg>
        <pc:spChg chg="mod">
          <ac:chgData name="Anna Bartyzel" userId="S::annabartyzel@office365.przysucha.edu.pl::7243c135-146f-4273-9e92-f69d501fb53b" providerId="AD" clId="Web-{D3B386B9-EE68-8446-FBB6-D24F03702E74}" dt="2021-01-20T18:36:25.843" v="0" actId="1076"/>
          <ac:spMkLst>
            <pc:docMk/>
            <pc:sldMk cId="1962228899" sldId="283"/>
            <ac:spMk id="10" creationId="{14178D95-A26C-4657-B396-B4DB02F68123}"/>
          </ac:spMkLst>
        </pc:spChg>
        <pc:spChg chg="mod">
          <ac:chgData name="Anna Bartyzel" userId="S::annabartyzel@office365.przysucha.edu.pl::7243c135-146f-4273-9e92-f69d501fb53b" providerId="AD" clId="Web-{D3B386B9-EE68-8446-FBB6-D24F03702E74}" dt="2021-01-20T18:36:41.484" v="6" actId="1076"/>
          <ac:spMkLst>
            <pc:docMk/>
            <pc:sldMk cId="1962228899" sldId="283"/>
            <ac:spMk id="11" creationId="{BDE060B2-D0CE-45D7-80E3-8FD7EF1C85A6}"/>
          </ac:spMkLst>
        </pc:spChg>
        <pc:spChg chg="mod">
          <ac:chgData name="Anna Bartyzel" userId="S::annabartyzel@office365.przysucha.edu.pl::7243c135-146f-4273-9e92-f69d501fb53b" providerId="AD" clId="Web-{D3B386B9-EE68-8446-FBB6-D24F03702E74}" dt="2021-01-20T18:36:39.203" v="5" actId="1076"/>
          <ac:spMkLst>
            <pc:docMk/>
            <pc:sldMk cId="1962228899" sldId="283"/>
            <ac:spMk id="12" creationId="{10DEA2F5-E99A-4B4B-A122-D348A91347B7}"/>
          </ac:spMkLst>
        </pc:spChg>
        <pc:spChg chg="mod">
          <ac:chgData name="Anna Bartyzel" userId="S::annabartyzel@office365.przysucha.edu.pl::7243c135-146f-4273-9e92-f69d501fb53b" providerId="AD" clId="Web-{D3B386B9-EE68-8446-FBB6-D24F03702E74}" dt="2021-01-20T18:36:32.187" v="2" actId="1076"/>
          <ac:spMkLst>
            <pc:docMk/>
            <pc:sldMk cId="1962228899" sldId="283"/>
            <ac:spMk id="13" creationId="{AC04756F-AE51-43A7-97F3-9B1C23AF494D}"/>
          </ac:spMkLst>
        </pc:spChg>
        <pc:spChg chg="mod">
          <ac:chgData name="Anna Bartyzel" userId="S::annabartyzel@office365.przysucha.edu.pl::7243c135-146f-4273-9e92-f69d501fb53b" providerId="AD" clId="Web-{D3B386B9-EE68-8446-FBB6-D24F03702E74}" dt="2021-01-20T18:36:34.500" v="3" actId="1076"/>
          <ac:spMkLst>
            <pc:docMk/>
            <pc:sldMk cId="1962228899" sldId="283"/>
            <ac:spMk id="15" creationId="{891FD48B-3FCC-4EF4-A17D-E47B2963F416}"/>
          </ac:spMkLst>
        </pc:spChg>
      </pc:sldChg>
    </pc:docChg>
  </pc:docChgLst>
  <pc:docChgLst>
    <pc:chgData name="Weronika Balcerak" userId="S::weronikabalcerak@office365.przysucha.edu.pl::fb6555bf-aa18-4ca9-a892-17b75971d23b" providerId="AD" clId="Web-{7C9C4F25-2B6C-C18F-D9FC-37BB0005A222}"/>
    <pc:docChg chg="modSld">
      <pc:chgData name="Weronika Balcerak" userId="S::weronikabalcerak@office365.przysucha.edu.pl::fb6555bf-aa18-4ca9-a892-17b75971d23b" providerId="AD" clId="Web-{7C9C4F25-2B6C-C18F-D9FC-37BB0005A222}" dt="2021-01-20T10:44:16.597" v="16" actId="20577"/>
      <pc:docMkLst>
        <pc:docMk/>
      </pc:docMkLst>
      <pc:sldChg chg="modSp">
        <pc:chgData name="Weronika Balcerak" userId="S::weronikabalcerak@office365.przysucha.edu.pl::fb6555bf-aa18-4ca9-a892-17b75971d23b" providerId="AD" clId="Web-{7C9C4F25-2B6C-C18F-D9FC-37BB0005A222}" dt="2021-01-20T10:44:16.597" v="16" actId="20577"/>
        <pc:sldMkLst>
          <pc:docMk/>
          <pc:sldMk cId="2963806039" sldId="278"/>
        </pc:sldMkLst>
        <pc:spChg chg="mod">
          <ac:chgData name="Weronika Balcerak" userId="S::weronikabalcerak@office365.przysucha.edu.pl::fb6555bf-aa18-4ca9-a892-17b75971d23b" providerId="AD" clId="Web-{7C9C4F25-2B6C-C18F-D9FC-37BB0005A222}" dt="2021-01-20T10:44:16.597" v="16" actId="20577"/>
          <ac:spMkLst>
            <pc:docMk/>
            <pc:sldMk cId="2963806039" sldId="278"/>
            <ac:spMk id="3" creationId="{33ECF2E1-00C8-4FB2-B45B-0A035255A0F7}"/>
          </ac:spMkLst>
        </pc:spChg>
      </pc:sldChg>
    </pc:docChg>
  </pc:docChgLst>
  <pc:docChgLst>
    <pc:chgData name="Weronika Balcerak" userId="S::weronikabalcerak@office365.przysucha.edu.pl::fb6555bf-aa18-4ca9-a892-17b75971d23b" providerId="AD" clId="Web-{7C839FB8-84D5-4875-C1FB-B19B2951F24C}"/>
    <pc:docChg chg="addSld delSld modSld sldOrd">
      <pc:chgData name="Weronika Balcerak" userId="S::weronikabalcerak@office365.przysucha.edu.pl::fb6555bf-aa18-4ca9-a892-17b75971d23b" providerId="AD" clId="Web-{7C839FB8-84D5-4875-C1FB-B19B2951F24C}" dt="2021-01-08T19:44:17.276" v="1078"/>
      <pc:docMkLst>
        <pc:docMk/>
      </pc:docMkLst>
      <pc:sldChg chg="modTransition">
        <pc:chgData name="Weronika Balcerak" userId="S::weronikabalcerak@office365.przysucha.edu.pl::fb6555bf-aa18-4ca9-a892-17b75971d23b" providerId="AD" clId="Web-{7C839FB8-84D5-4875-C1FB-B19B2951F24C}" dt="2021-01-08T19:18:55.116" v="825"/>
        <pc:sldMkLst>
          <pc:docMk/>
          <pc:sldMk cId="3222528793" sldId="263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8:57.006" v="826"/>
        <pc:sldMkLst>
          <pc:docMk/>
          <pc:sldMk cId="1771200992" sldId="264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07.350" v="830"/>
        <pc:sldMkLst>
          <pc:docMk/>
          <pc:sldMk cId="4098761100" sldId="265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03.975" v="829"/>
        <pc:sldMkLst>
          <pc:docMk/>
          <pc:sldMk cId="1918331567" sldId="266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15.069" v="832"/>
        <pc:sldMkLst>
          <pc:docMk/>
          <pc:sldMk cId="487821266" sldId="268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19.866" v="833"/>
        <pc:sldMkLst>
          <pc:docMk/>
          <pc:sldMk cId="1890897406" sldId="269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23.850" v="834"/>
        <pc:sldMkLst>
          <pc:docMk/>
          <pc:sldMk cId="628402514" sldId="270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11.163" v="831"/>
        <pc:sldMkLst>
          <pc:docMk/>
          <pc:sldMk cId="3901790977" sldId="271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27.163" v="835"/>
        <pc:sldMkLst>
          <pc:docMk/>
          <pc:sldMk cId="1539725109" sldId="272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30.007" v="836"/>
        <pc:sldMkLst>
          <pc:docMk/>
          <pc:sldMk cId="2863369789" sldId="273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8:58.897" v="827"/>
        <pc:sldMkLst>
          <pc:docMk/>
          <pc:sldMk cId="2397694332" sldId="274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35.444" v="837"/>
        <pc:sldMkLst>
          <pc:docMk/>
          <pc:sldMk cId="2541797816" sldId="275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01.866" v="828"/>
        <pc:sldMkLst>
          <pc:docMk/>
          <pc:sldMk cId="2408519338" sldId="276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41.413" v="839"/>
        <pc:sldMkLst>
          <pc:docMk/>
          <pc:sldMk cId="3680730275" sldId="277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38.475" v="838"/>
        <pc:sldMkLst>
          <pc:docMk/>
          <pc:sldMk cId="2963806039" sldId="278"/>
        </pc:sldMkLst>
      </pc:sldChg>
      <pc:sldChg chg="addSp delSp modSp modTransition">
        <pc:chgData name="Weronika Balcerak" userId="S::weronikabalcerak@office365.przysucha.edu.pl::fb6555bf-aa18-4ca9-a892-17b75971d23b" providerId="AD" clId="Web-{7C839FB8-84D5-4875-C1FB-B19B2951F24C}" dt="2021-01-08T19:19:44.132" v="840"/>
        <pc:sldMkLst>
          <pc:docMk/>
          <pc:sldMk cId="686957153" sldId="279"/>
        </pc:sldMkLst>
        <pc:spChg chg="add mod">
          <ac:chgData name="Weronika Balcerak" userId="S::weronikabalcerak@office365.przysucha.edu.pl::fb6555bf-aa18-4ca9-a892-17b75971d23b" providerId="AD" clId="Web-{7C839FB8-84D5-4875-C1FB-B19B2951F24C}" dt="2021-01-08T18:57:22.896" v="353" actId="1076"/>
          <ac:spMkLst>
            <pc:docMk/>
            <pc:sldMk cId="686957153" sldId="279"/>
            <ac:spMk id="4" creationId="{EE4B53EE-B5CF-4BE3-BB5B-53B196829F36}"/>
          </ac:spMkLst>
        </pc:spChg>
        <pc:spChg chg="add mod">
          <ac:chgData name="Weronika Balcerak" userId="S::weronikabalcerak@office365.przysucha.edu.pl::fb6555bf-aa18-4ca9-a892-17b75971d23b" providerId="AD" clId="Web-{7C839FB8-84D5-4875-C1FB-B19B2951F24C}" dt="2021-01-08T18:59:04.772" v="394" actId="1076"/>
          <ac:spMkLst>
            <pc:docMk/>
            <pc:sldMk cId="686957153" sldId="279"/>
            <ac:spMk id="9" creationId="{DAA2DFFC-2324-424D-867F-3606DEF7A24E}"/>
          </ac:spMkLst>
        </pc:spChg>
        <pc:picChg chg="add del mod">
          <ac:chgData name="Weronika Balcerak" userId="S::weronikabalcerak@office365.przysucha.edu.pl::fb6555bf-aa18-4ca9-a892-17b75971d23b" providerId="AD" clId="Web-{7C839FB8-84D5-4875-C1FB-B19B2951F24C}" dt="2021-01-08T18:26:40.262" v="54"/>
          <ac:picMkLst>
            <pc:docMk/>
            <pc:sldMk cId="686957153" sldId="279"/>
            <ac:picMk id="4" creationId="{7C6A91CB-4656-446F-8C58-47BAF22FC2BA}"/>
          </ac:picMkLst>
        </pc:picChg>
      </pc:sldChg>
      <pc:sldChg chg="addSp delSp modSp new ord modTransition">
        <pc:chgData name="Weronika Balcerak" userId="S::weronikabalcerak@office365.przysucha.edu.pl::fb6555bf-aa18-4ca9-a892-17b75971d23b" providerId="AD" clId="Web-{7C839FB8-84D5-4875-C1FB-B19B2951F24C}" dt="2021-01-08T19:19:45.960" v="841"/>
        <pc:sldMkLst>
          <pc:docMk/>
          <pc:sldMk cId="3037294153" sldId="280"/>
        </pc:sldMkLst>
        <pc:spChg chg="del mod">
          <ac:chgData name="Weronika Balcerak" userId="S::weronikabalcerak@office365.przysucha.edu.pl::fb6555bf-aa18-4ca9-a892-17b75971d23b" providerId="AD" clId="Web-{7C839FB8-84D5-4875-C1FB-B19B2951F24C}" dt="2021-01-08T18:48:21.811" v="300"/>
          <ac:spMkLst>
            <pc:docMk/>
            <pc:sldMk cId="3037294153" sldId="280"/>
            <ac:spMk id="2" creationId="{A8E97C44-6327-4F3C-8A85-294E2AA90335}"/>
          </ac:spMkLst>
        </pc:spChg>
        <pc:spChg chg="mod">
          <ac:chgData name="Weronika Balcerak" userId="S::weronikabalcerak@office365.przysucha.edu.pl::fb6555bf-aa18-4ca9-a892-17b75971d23b" providerId="AD" clId="Web-{7C839FB8-84D5-4875-C1FB-B19B2951F24C}" dt="2021-01-08T19:07:20.435" v="542" actId="1076"/>
          <ac:spMkLst>
            <pc:docMk/>
            <pc:sldMk cId="3037294153" sldId="280"/>
            <ac:spMk id="3" creationId="{A2E4B61A-56D2-4E97-8F46-050184415187}"/>
          </ac:spMkLst>
        </pc:spChg>
        <pc:spChg chg="add del mod">
          <ac:chgData name="Weronika Balcerak" userId="S::weronikabalcerak@office365.przysucha.edu.pl::fb6555bf-aa18-4ca9-a892-17b75971d23b" providerId="AD" clId="Web-{7C839FB8-84D5-4875-C1FB-B19B2951F24C}" dt="2021-01-08T18:48:26.076" v="302"/>
          <ac:spMkLst>
            <pc:docMk/>
            <pc:sldMk cId="3037294153" sldId="280"/>
            <ac:spMk id="5" creationId="{30411BF1-E85B-4315-A6A4-DC007BCE29C2}"/>
          </ac:spMkLst>
        </pc:spChg>
        <pc:spChg chg="del mod">
          <ac:chgData name="Weronika Balcerak" userId="S::weronikabalcerak@office365.przysucha.edu.pl::fb6555bf-aa18-4ca9-a892-17b75971d23b" providerId="AD" clId="Web-{7C839FB8-84D5-4875-C1FB-B19B2951F24C}" dt="2021-01-08T19:15:44.410" v="775"/>
          <ac:spMkLst>
            <pc:docMk/>
            <pc:sldMk cId="3037294153" sldId="280"/>
            <ac:spMk id="8" creationId="{87B7CB84-EA49-463A-980E-EDBB9F00F0FA}"/>
          </ac:spMkLst>
        </pc:spChg>
        <pc:spChg chg="add mod">
          <ac:chgData name="Weronika Balcerak" userId="S::weronikabalcerak@office365.przysucha.edu.pl::fb6555bf-aa18-4ca9-a892-17b75971d23b" providerId="AD" clId="Web-{7C839FB8-84D5-4875-C1FB-B19B2951F24C}" dt="2021-01-08T19:18:03.318" v="823" actId="14100"/>
          <ac:spMkLst>
            <pc:docMk/>
            <pc:sldMk cId="3037294153" sldId="280"/>
            <ac:spMk id="12" creationId="{CCAFC891-F964-4543-82B8-3C9018FB156C}"/>
          </ac:spMkLst>
        </pc:spChg>
        <pc:picChg chg="del">
          <ac:chgData name="Weronika Balcerak" userId="S::weronikabalcerak@office365.przysucha.edu.pl::fb6555bf-aa18-4ca9-a892-17b75971d23b" providerId="AD" clId="Web-{7C839FB8-84D5-4875-C1FB-B19B2951F24C}" dt="2021-01-08T19:15:41.144" v="774"/>
          <ac:picMkLst>
            <pc:docMk/>
            <pc:sldMk cId="3037294153" sldId="280"/>
            <ac:picMk id="7" creationId="{95955404-DD00-44AF-9CE9-A520A2B21297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16:28.567" v="779"/>
          <ac:picMkLst>
            <pc:docMk/>
            <pc:sldMk cId="3037294153" sldId="280"/>
            <ac:picMk id="10" creationId="{49C92312-3923-4016-ABD4-6068ACB18023}"/>
          </ac:picMkLst>
        </pc:picChg>
        <pc:picChg chg="add mod">
          <ac:chgData name="Weronika Balcerak" userId="S::weronikabalcerak@office365.przysucha.edu.pl::fb6555bf-aa18-4ca9-a892-17b75971d23b" providerId="AD" clId="Web-{7C839FB8-84D5-4875-C1FB-B19B2951F24C}" dt="2021-01-08T19:17:03.692" v="787" actId="1076"/>
          <ac:picMkLst>
            <pc:docMk/>
            <pc:sldMk cId="3037294153" sldId="280"/>
            <ac:picMk id="11" creationId="{7733EA43-4FEA-4FF5-8F6F-BFBA77442AD4}"/>
          </ac:picMkLst>
        </pc:picChg>
      </pc:sldChg>
      <pc:sldChg chg="modSp new mod modTransition setBg addAnim delAnim modAnim">
        <pc:chgData name="Weronika Balcerak" userId="S::weronikabalcerak@office365.przysucha.edu.pl::fb6555bf-aa18-4ca9-a892-17b75971d23b" providerId="AD" clId="Web-{7C839FB8-84D5-4875-C1FB-B19B2951F24C}" dt="2021-01-08T19:25:47.543" v="857"/>
        <pc:sldMkLst>
          <pc:docMk/>
          <pc:sldMk cId="2295192387" sldId="281"/>
        </pc:sldMkLst>
        <pc:picChg chg="mod">
          <ac:chgData name="Weronika Balcerak" userId="S::weronikabalcerak@office365.przysucha.edu.pl::fb6555bf-aa18-4ca9-a892-17b75971d23b" providerId="AD" clId="Web-{7C839FB8-84D5-4875-C1FB-B19B2951F24C}" dt="2021-01-08T18:39:34.663" v="65"/>
          <ac:picMkLst>
            <pc:docMk/>
            <pc:sldMk cId="2295192387" sldId="281"/>
            <ac:picMk id="5" creationId="{77CFE768-B2C4-4EA8-A87D-731C7071BA2E}"/>
          </ac:picMkLst>
        </pc:picChg>
        <pc:picChg chg="mod ord">
          <ac:chgData name="Weronika Balcerak" userId="S::weronikabalcerak@office365.przysucha.edu.pl::fb6555bf-aa18-4ca9-a892-17b75971d23b" providerId="AD" clId="Web-{7C839FB8-84D5-4875-C1FB-B19B2951F24C}" dt="2021-01-08T18:39:34.663" v="65"/>
          <ac:picMkLst>
            <pc:docMk/>
            <pc:sldMk cId="2295192387" sldId="281"/>
            <ac:picMk id="6" creationId="{09F109ED-3E31-4F30-8009-7292D0E2621A}"/>
          </ac:picMkLst>
        </pc:picChg>
        <pc:picChg chg="mod ord">
          <ac:chgData name="Weronika Balcerak" userId="S::weronikabalcerak@office365.przysucha.edu.pl::fb6555bf-aa18-4ca9-a892-17b75971d23b" providerId="AD" clId="Web-{7C839FB8-84D5-4875-C1FB-B19B2951F24C}" dt="2021-01-08T18:39:34.663" v="65"/>
          <ac:picMkLst>
            <pc:docMk/>
            <pc:sldMk cId="2295192387" sldId="281"/>
            <ac:picMk id="7" creationId="{EA2E3474-B9B6-4112-B5E7-2ED689784C65}"/>
          </ac:picMkLst>
        </pc:picChg>
        <pc:picChg chg="mod">
          <ac:chgData name="Weronika Balcerak" userId="S::weronikabalcerak@office365.przysucha.edu.pl::fb6555bf-aa18-4ca9-a892-17b75971d23b" providerId="AD" clId="Web-{7C839FB8-84D5-4875-C1FB-B19B2951F24C}" dt="2021-01-08T18:39:34.663" v="65"/>
          <ac:picMkLst>
            <pc:docMk/>
            <pc:sldMk cId="2295192387" sldId="281"/>
            <ac:picMk id="8" creationId="{04066768-A56D-4A68-A2A7-AF29343BE5DE}"/>
          </ac:picMkLst>
        </pc:picChg>
        <pc:picChg chg="mod">
          <ac:chgData name="Weronika Balcerak" userId="S::weronikabalcerak@office365.przysucha.edu.pl::fb6555bf-aa18-4ca9-a892-17b75971d23b" providerId="AD" clId="Web-{7C839FB8-84D5-4875-C1FB-B19B2951F24C}" dt="2021-01-08T18:39:34.663" v="65"/>
          <ac:picMkLst>
            <pc:docMk/>
            <pc:sldMk cId="2295192387" sldId="281"/>
            <ac:picMk id="9" creationId="{5563A990-C978-470C-8F14-1FA53D3887B6}"/>
          </ac:picMkLst>
        </pc:picChg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52.601" v="842"/>
        <pc:sldMkLst>
          <pc:docMk/>
          <pc:sldMk cId="4198726877" sldId="282"/>
        </pc:sldMkLst>
      </pc:sldChg>
      <pc:sldChg chg="modTransition">
        <pc:chgData name="Weronika Balcerak" userId="S::weronikabalcerak@office365.przysucha.edu.pl::fb6555bf-aa18-4ca9-a892-17b75971d23b" providerId="AD" clId="Web-{7C839FB8-84D5-4875-C1FB-B19B2951F24C}" dt="2021-01-08T19:19:55.444" v="843"/>
        <pc:sldMkLst>
          <pc:docMk/>
          <pc:sldMk cId="1962228899" sldId="283"/>
        </pc:sldMkLst>
      </pc:sldChg>
      <pc:sldChg chg="addSp delSp modSp mod modTransition setBg">
        <pc:chgData name="Weronika Balcerak" userId="S::weronikabalcerak@office365.przysucha.edu.pl::fb6555bf-aa18-4ca9-a892-17b75971d23b" providerId="AD" clId="Web-{7C839FB8-84D5-4875-C1FB-B19B2951F24C}" dt="2021-01-08T19:20:00.804" v="844"/>
        <pc:sldMkLst>
          <pc:docMk/>
          <pc:sldMk cId="1824808423" sldId="284"/>
        </pc:sldMkLst>
        <pc:spChg chg="add del mod">
          <ac:chgData name="Weronika Balcerak" userId="S::weronikabalcerak@office365.przysucha.edu.pl::fb6555bf-aa18-4ca9-a892-17b75971d23b" providerId="AD" clId="Web-{7C839FB8-84D5-4875-C1FB-B19B2951F24C}" dt="2021-01-08T19:09:20.717" v="555"/>
          <ac:spMkLst>
            <pc:docMk/>
            <pc:sldMk cId="1824808423" sldId="284"/>
            <ac:spMk id="7" creationId="{6A445761-45E8-4745-A83F-1B832A318453}"/>
          </ac:spMkLst>
        </pc:spChg>
        <pc:spChg chg="add mod">
          <ac:chgData name="Weronika Balcerak" userId="S::weronikabalcerak@office365.przysucha.edu.pl::fb6555bf-aa18-4ca9-a892-17b75971d23b" providerId="AD" clId="Web-{7C839FB8-84D5-4875-C1FB-B19B2951F24C}" dt="2021-01-08T19:12:50.642" v="731" actId="1076"/>
          <ac:spMkLst>
            <pc:docMk/>
            <pc:sldMk cId="1824808423" sldId="284"/>
            <ac:spMk id="9" creationId="{A4E55F0E-8779-4C76-860C-2FF7BA4F5B61}"/>
          </ac:spMkLst>
        </pc:spChg>
        <pc:spChg chg="add mod">
          <ac:chgData name="Weronika Balcerak" userId="S::weronikabalcerak@office365.przysucha.edu.pl::fb6555bf-aa18-4ca9-a892-17b75971d23b" providerId="AD" clId="Web-{7C839FB8-84D5-4875-C1FB-B19B2951F24C}" dt="2021-01-08T19:13:13.236" v="736" actId="1076"/>
          <ac:spMkLst>
            <pc:docMk/>
            <pc:sldMk cId="1824808423" sldId="284"/>
            <ac:spMk id="10" creationId="{33CE3B75-F4DA-451D-BD33-70A97FA058A2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04:34.464" v="472"/>
          <ac:spMkLst>
            <pc:docMk/>
            <pc:sldMk cId="1824808423" sldId="284"/>
            <ac:spMk id="11" creationId="{EA518CE4-E4D4-4D8A-980F-6D692AC96949}"/>
          </ac:spMkLst>
        </pc:spChg>
        <pc:spChg chg="add mod">
          <ac:chgData name="Weronika Balcerak" userId="S::weronikabalcerak@office365.przysucha.edu.pl::fb6555bf-aa18-4ca9-a892-17b75971d23b" providerId="AD" clId="Web-{7C839FB8-84D5-4875-C1FB-B19B2951F24C}" dt="2021-01-08T19:15:21.847" v="773" actId="1076"/>
          <ac:spMkLst>
            <pc:docMk/>
            <pc:sldMk cId="1824808423" sldId="284"/>
            <ac:spMk id="12" creationId="{B8FE8BD8-173D-4C08-A6B0-63E84D51C349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04:34.464" v="472"/>
          <ac:spMkLst>
            <pc:docMk/>
            <pc:sldMk cId="1824808423" sldId="284"/>
            <ac:spMk id="13" creationId="{F82BF3E2-EB0E-40D6-8835-2367A5316CA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04:34.464" v="472"/>
          <ac:spMkLst>
            <pc:docMk/>
            <pc:sldMk cId="1824808423" sldId="284"/>
            <ac:spMk id="15" creationId="{481E86DD-89E6-42B2-8675-84B7C56BFF7D}"/>
          </ac:spMkLst>
        </pc:spChg>
        <pc:picChg chg="mod ord">
          <ac:chgData name="Weronika Balcerak" userId="S::weronikabalcerak@office365.przysucha.edu.pl::fb6555bf-aa18-4ca9-a892-17b75971d23b" providerId="AD" clId="Web-{7C839FB8-84D5-4875-C1FB-B19B2951F24C}" dt="2021-01-08T19:09:34.327" v="558"/>
          <ac:picMkLst>
            <pc:docMk/>
            <pc:sldMk cId="1824808423" sldId="284"/>
            <ac:picMk id="2" creationId="{5DCEBE54-2D64-42D0-AD70-DF2CFDF48804}"/>
          </ac:picMkLst>
        </pc:picChg>
        <pc:picChg chg="mod ord">
          <ac:chgData name="Weronika Balcerak" userId="S::weronikabalcerak@office365.przysucha.edu.pl::fb6555bf-aa18-4ca9-a892-17b75971d23b" providerId="AD" clId="Web-{7C839FB8-84D5-4875-C1FB-B19B2951F24C}" dt="2021-01-08T19:09:34.327" v="558"/>
          <ac:picMkLst>
            <pc:docMk/>
            <pc:sldMk cId="1824808423" sldId="284"/>
            <ac:picMk id="3" creationId="{E746B3AA-B5A7-4AA2-A76B-3A2EAE6D82C9}"/>
          </ac:picMkLst>
        </pc:picChg>
        <pc:picChg chg="del mod">
          <ac:chgData name="Weronika Balcerak" userId="S::weronikabalcerak@office365.przysucha.edu.pl::fb6555bf-aa18-4ca9-a892-17b75971d23b" providerId="AD" clId="Web-{7C839FB8-84D5-4875-C1FB-B19B2951F24C}" dt="2021-01-08T19:08:16.232" v="544"/>
          <ac:picMkLst>
            <pc:docMk/>
            <pc:sldMk cId="1824808423" sldId="284"/>
            <ac:picMk id="4" creationId="{94A13A2F-684C-458E-9368-F8C3158AC13F}"/>
          </ac:picMkLst>
        </pc:picChg>
        <pc:picChg chg="mod ord">
          <ac:chgData name="Weronika Balcerak" userId="S::weronikabalcerak@office365.przysucha.edu.pl::fb6555bf-aa18-4ca9-a892-17b75971d23b" providerId="AD" clId="Web-{7C839FB8-84D5-4875-C1FB-B19B2951F24C}" dt="2021-01-08T19:09:34.327" v="558"/>
          <ac:picMkLst>
            <pc:docMk/>
            <pc:sldMk cId="1824808423" sldId="284"/>
            <ac:picMk id="5" creationId="{AB00C061-54B0-4D1A-A1C2-A51AF4A93C4E}"/>
          </ac:picMkLst>
        </pc:picChg>
        <pc:picChg chg="add mod ord">
          <ac:chgData name="Weronika Balcerak" userId="S::weronikabalcerak@office365.przysucha.edu.pl::fb6555bf-aa18-4ca9-a892-17b75971d23b" providerId="AD" clId="Web-{7C839FB8-84D5-4875-C1FB-B19B2951F24C}" dt="2021-01-08T19:09:34.327" v="557"/>
          <ac:picMkLst>
            <pc:docMk/>
            <pc:sldMk cId="1824808423" sldId="284"/>
            <ac:picMk id="6" creationId="{A9FB7D88-00B5-4AAD-892A-1667C27951E9}"/>
          </ac:picMkLst>
        </pc:picChg>
        <pc:picChg chg="add mod ord">
          <ac:chgData name="Weronika Balcerak" userId="S::weronikabalcerak@office365.przysucha.edu.pl::fb6555bf-aa18-4ca9-a892-17b75971d23b" providerId="AD" clId="Web-{7C839FB8-84D5-4875-C1FB-B19B2951F24C}" dt="2021-01-08T19:09:34.327" v="558"/>
          <ac:picMkLst>
            <pc:docMk/>
            <pc:sldMk cId="1824808423" sldId="284"/>
            <ac:picMk id="8" creationId="{8736C56E-CC46-4DE5-8F9D-55387FCAAFAE}"/>
          </ac:picMkLst>
        </pc:picChg>
      </pc:sldChg>
      <pc:sldChg chg="addSp delSp modSp mod modTransition setBg">
        <pc:chgData name="Weronika Balcerak" userId="S::weronikabalcerak@office365.przysucha.edu.pl::fb6555bf-aa18-4ca9-a892-17b75971d23b" providerId="AD" clId="Web-{7C839FB8-84D5-4875-C1FB-B19B2951F24C}" dt="2021-01-08T19:44:10.401" v="1076"/>
        <pc:sldMkLst>
          <pc:docMk/>
          <pc:sldMk cId="22256857" sldId="285"/>
        </pc:sldMkLst>
        <pc:spChg chg="mod">
          <ac:chgData name="Weronika Balcerak" userId="S::weronikabalcerak@office365.przysucha.edu.pl::fb6555bf-aa18-4ca9-a892-17b75971d23b" providerId="AD" clId="Web-{7C839FB8-84D5-4875-C1FB-B19B2951F24C}" dt="2021-01-08T19:38:58.537" v="1035" actId="20577"/>
          <ac:spMkLst>
            <pc:docMk/>
            <pc:sldMk cId="22256857" sldId="285"/>
            <ac:spMk id="2" creationId="{0450804E-2A57-4B43-B9BE-5C378803E25F}"/>
          </ac:spMkLst>
        </pc:spChg>
        <pc:spChg chg="mod ord">
          <ac:chgData name="Weronika Balcerak" userId="S::weronikabalcerak@office365.przysucha.edu.pl::fb6555bf-aa18-4ca9-a892-17b75971d23b" providerId="AD" clId="Web-{7C839FB8-84D5-4875-C1FB-B19B2951F24C}" dt="2021-01-08T19:39:05.678" v="1038" actId="20577"/>
          <ac:spMkLst>
            <pc:docMk/>
            <pc:sldMk cId="22256857" sldId="285"/>
            <ac:spMk id="3" creationId="{638E1FC4-20AA-4C1C-B81F-9049528BE9AD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51.379" v="994"/>
          <ac:spMkLst>
            <pc:docMk/>
            <pc:sldMk cId="22256857" sldId="285"/>
            <ac:spMk id="11" creationId="{CC981BE6-54F6-455D-BD09-C2233F4A34FC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51.379" v="994"/>
          <ac:spMkLst>
            <pc:docMk/>
            <pc:sldMk cId="22256857" sldId="285"/>
            <ac:spMk id="13" creationId="{766868EB-74A3-4DEA-B223-1175E9BAD908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51.379" v="994"/>
          <ac:spMkLst>
            <pc:docMk/>
            <pc:sldMk cId="22256857" sldId="285"/>
            <ac:spMk id="15" creationId="{3CF165B1-2565-48B8-A40E-75703E75B29A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51.363" v="993"/>
          <ac:spMkLst>
            <pc:docMk/>
            <pc:sldMk cId="22256857" sldId="285"/>
            <ac:spMk id="17" creationId="{041AB071-DCA2-42CD-9124-1185AB226EEA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51.363" v="993"/>
          <ac:spMkLst>
            <pc:docMk/>
            <pc:sldMk cId="22256857" sldId="285"/>
            <ac:spMk id="18" creationId="{0392547C-FF3C-4937-BC39-BDA087FC5ADC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51.363" v="993"/>
          <ac:spMkLst>
            <pc:docMk/>
            <pc:sldMk cId="22256857" sldId="285"/>
            <ac:spMk id="19" creationId="{EF78E39C-4C90-437A-AC49-F4C5DD14809C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20" creationId="{96033C54-130E-47B2-AED6-625156FBA730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21" creationId="{96033C54-130E-47B2-AED6-625156FBA730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22" creationId="{A4242FE5-C72F-4A84-8716-823E3186575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23" creationId="{A4242FE5-C72F-4A84-8716-823E3186575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24" creationId="{18CB9ED3-F084-4F4D-A18E-3FEB1520129E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25" creationId="{18CB9ED3-F084-4F4D-A18E-3FEB1520129E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26" creationId="{39222938-EAF8-4DE0-8FA0-31B5109FCE5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27" creationId="{39222938-EAF8-4DE0-8FA0-31B5109FCE5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28" creationId="{B33B1F50-587A-4270-941C-3D03C3891513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29" creationId="{B33B1F50-587A-4270-941C-3D03C3891513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30" creationId="{62310D42-418C-4ACE-BF95-D8FA7E02C43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31" creationId="{62310D42-418C-4ACE-BF95-D8FA7E02C43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5:47.582" v="991"/>
          <ac:spMkLst>
            <pc:docMk/>
            <pc:sldMk cId="22256857" sldId="285"/>
            <ac:spMk id="32" creationId="{75ABCF05-8734-4C35-8112-28A5AC3F96FA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33" creationId="{75ABCF05-8734-4C35-8112-28A5AC3F96FA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8.224" v="1026"/>
          <ac:spMkLst>
            <pc:docMk/>
            <pc:sldMk cId="22256857" sldId="285"/>
            <ac:spMk id="35" creationId="{8E5B2E65-5BAE-4908-A462-0996D2354D4A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8.224" v="1026"/>
          <ac:spMkLst>
            <pc:docMk/>
            <pc:sldMk cId="22256857" sldId="285"/>
            <ac:spMk id="36" creationId="{3426BB5E-FC63-443E-A290-0DC7BAD7E4D5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8.224" v="1026"/>
          <ac:spMkLst>
            <pc:docMk/>
            <pc:sldMk cId="22256857" sldId="285"/>
            <ac:spMk id="37" creationId="{15253E0D-9245-4224-9FAF-7F3FAC27D18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38" creationId="{FFCD9B9F-B3FA-405A-9934-F9E85C1DE7C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8.224" v="1026"/>
          <ac:spMkLst>
            <pc:docMk/>
            <pc:sldMk cId="22256857" sldId="285"/>
            <ac:spMk id="39" creationId="{21B4B33B-98C6-4087-8AB0-5CCCDA0B4A2B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40" creationId="{DCBF32FF-171B-40C2-93FE-AA3BAE43DB1E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41" creationId="{FFCD9B9F-B3FA-405A-9934-F9E85C1DE7C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42" creationId="{391A6607-E864-41D6-8749-98EE1987A495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43" creationId="{DCBF32FF-171B-40C2-93FE-AA3BAE43DB1E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44" creationId="{121A056A-3429-470D-AFC8-97C1F8D83EF5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45" creationId="{391A6607-E864-41D6-8749-98EE1987A495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46" creationId="{90BEFB55-7176-4081-B76A-D32AFECCE2C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47" creationId="{121A056A-3429-470D-AFC8-97C1F8D83EF5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48" creationId="{3DCAB5CB-1540-4DEE-976C-1BD5F6E3B418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49" creationId="{90BEFB55-7176-4081-B76A-D32AFECCE2C4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13.584" v="1024"/>
          <ac:spMkLst>
            <pc:docMk/>
            <pc:sldMk cId="22256857" sldId="285"/>
            <ac:spMk id="50" creationId="{44356B39-91B7-4E26-8359-29C41DD9BA5C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51" creationId="{3DCAB5CB-1540-4DEE-976C-1BD5F6E3B418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0.490" v="1028"/>
          <ac:spMkLst>
            <pc:docMk/>
            <pc:sldMk cId="22256857" sldId="285"/>
            <ac:spMk id="52" creationId="{44356B39-91B7-4E26-8359-29C41DD9BA5C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03" v="1030"/>
          <ac:spMkLst>
            <pc:docMk/>
            <pc:sldMk cId="22256857" sldId="285"/>
            <ac:spMk id="53" creationId="{9757A7C8-376D-4264-9D52-18B12987ABE6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03" v="1030"/>
          <ac:spMkLst>
            <pc:docMk/>
            <pc:sldMk cId="22256857" sldId="285"/>
            <ac:spMk id="54" creationId="{A3C44DCA-B617-49DE-9FD1-73244176E830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03" v="1030"/>
          <ac:spMkLst>
            <pc:docMk/>
            <pc:sldMk cId="22256857" sldId="285"/>
            <ac:spMk id="55" creationId="{0D3581E7-3D6D-4F7C-A817-288D237FE8AC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03" v="1030"/>
          <ac:spMkLst>
            <pc:docMk/>
            <pc:sldMk cId="22256857" sldId="285"/>
            <ac:spMk id="56" creationId="{DB447980-1E47-4B4E-9088-7DD9EF1A0D6B}"/>
          </ac:spMkLst>
        </pc:spChg>
        <pc:spChg chg="add del">
          <ac:chgData name="Weronika Balcerak" userId="S::weronikabalcerak@office365.przysucha.edu.pl::fb6555bf-aa18-4ca9-a892-17b75971d23b" providerId="AD" clId="Web-{7C839FB8-84D5-4875-C1FB-B19B2951F24C}" dt="2021-01-08T19:38:37.303" v="1030"/>
          <ac:spMkLst>
            <pc:docMk/>
            <pc:sldMk cId="22256857" sldId="285"/>
            <ac:spMk id="57" creationId="{40B8914D-E66B-40A1-ADC4-8E865B5F9C48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58" creationId="{FFCD9B9F-B3FA-405A-9934-F9E85C1DE7C4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59" creationId="{DCBF32FF-171B-40C2-93FE-AA3BAE43DB1E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60" creationId="{391A6607-E864-41D6-8749-98EE1987A495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61" creationId="{121A056A-3429-470D-AFC8-97C1F8D83EF5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62" creationId="{90BEFB55-7176-4081-B76A-D32AFECCE2C4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63" creationId="{3DCAB5CB-1540-4DEE-976C-1BD5F6E3B418}"/>
          </ac:spMkLst>
        </pc:spChg>
        <pc:spChg chg="add">
          <ac:chgData name="Weronika Balcerak" userId="S::weronikabalcerak@office365.przysucha.edu.pl::fb6555bf-aa18-4ca9-a892-17b75971d23b" providerId="AD" clId="Web-{7C839FB8-84D5-4875-C1FB-B19B2951F24C}" dt="2021-01-08T19:38:37.318" v="1031"/>
          <ac:spMkLst>
            <pc:docMk/>
            <pc:sldMk cId="22256857" sldId="285"/>
            <ac:spMk id="64" creationId="{44356B39-91B7-4E26-8359-29C41DD9BA5C}"/>
          </ac:spMkLst>
        </pc:spChg>
        <pc:picChg chg="add mod ord">
          <ac:chgData name="Weronika Balcerak" userId="S::weronikabalcerak@office365.przysucha.edu.pl::fb6555bf-aa18-4ca9-a892-17b75971d23b" providerId="AD" clId="Web-{7C839FB8-84D5-4875-C1FB-B19B2951F24C}" dt="2021-01-08T19:38:37.318" v="1031"/>
          <ac:picMkLst>
            <pc:docMk/>
            <pc:sldMk cId="22256857" sldId="285"/>
            <ac:picMk id="4" creationId="{DE188C2D-7E3D-41F6-9F58-0AE92003E889}"/>
          </ac:picMkLst>
        </pc:picChg>
        <pc:picChg chg="mod ord">
          <ac:chgData name="Weronika Balcerak" userId="S::weronikabalcerak@office365.przysucha.edu.pl::fb6555bf-aa18-4ca9-a892-17b75971d23b" providerId="AD" clId="Web-{7C839FB8-84D5-4875-C1FB-B19B2951F24C}" dt="2021-01-08T19:38:37.318" v="1031"/>
          <ac:picMkLst>
            <pc:docMk/>
            <pc:sldMk cId="22256857" sldId="285"/>
            <ac:picMk id="5" creationId="{5C10B7FF-53A2-4C71-BBB5-D0A155F8491E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35:27.316" v="989"/>
          <ac:picMkLst>
            <pc:docMk/>
            <pc:sldMk cId="22256857" sldId="285"/>
            <ac:picMk id="6" creationId="{15863719-FCB5-4D99-B7E4-777D5AC289D0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36:33.739" v="1008"/>
          <ac:picMkLst>
            <pc:docMk/>
            <pc:sldMk cId="22256857" sldId="285"/>
            <ac:picMk id="7" creationId="{046F2127-A77D-42FC-90E9-A03CBEF73AC6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36:33.723" v="1007"/>
          <ac:picMkLst>
            <pc:docMk/>
            <pc:sldMk cId="22256857" sldId="285"/>
            <ac:picMk id="8" creationId="{5977A045-37CE-4A91-8B42-5A9110CAEF99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36:43.051" v="1011"/>
          <ac:picMkLst>
            <pc:docMk/>
            <pc:sldMk cId="22256857" sldId="285"/>
            <ac:picMk id="9" creationId="{AC713F5D-E6BE-4F7E-A23F-06EC61A8631E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36:53.864" v="1014"/>
          <ac:picMkLst>
            <pc:docMk/>
            <pc:sldMk cId="22256857" sldId="285"/>
            <ac:picMk id="10" creationId="{743F7C83-36EC-4022-BCBA-2DA3E40E97A9}"/>
          </ac:picMkLst>
        </pc:picChg>
        <pc:picChg chg="add mod">
          <ac:chgData name="Weronika Balcerak" userId="S::weronikabalcerak@office365.przysucha.edu.pl::fb6555bf-aa18-4ca9-a892-17b75971d23b" providerId="AD" clId="Web-{7C839FB8-84D5-4875-C1FB-B19B2951F24C}" dt="2021-01-08T19:38:37.318" v="1031"/>
          <ac:picMkLst>
            <pc:docMk/>
            <pc:sldMk cId="22256857" sldId="285"/>
            <ac:picMk id="12" creationId="{67E0EB08-2C75-461C-ACD7-F43457C30572}"/>
          </ac:picMkLst>
        </pc:picChg>
        <pc:picChg chg="add mod ord">
          <ac:chgData name="Weronika Balcerak" userId="S::weronikabalcerak@office365.przysucha.edu.pl::fb6555bf-aa18-4ca9-a892-17b75971d23b" providerId="AD" clId="Web-{7C839FB8-84D5-4875-C1FB-B19B2951F24C}" dt="2021-01-08T19:38:37.318" v="1031"/>
          <ac:picMkLst>
            <pc:docMk/>
            <pc:sldMk cId="22256857" sldId="285"/>
            <ac:picMk id="14" creationId="{03AF8CE1-90DE-4715-9032-2C51EB0C0B98}"/>
          </ac:picMkLst>
        </pc:picChg>
      </pc:sldChg>
      <pc:sldChg chg="addSp modSp new">
        <pc:chgData name="Weronika Balcerak" userId="S::weronikabalcerak@office365.przysucha.edu.pl::fb6555bf-aa18-4ca9-a892-17b75971d23b" providerId="AD" clId="Web-{7C839FB8-84D5-4875-C1FB-B19B2951F24C}" dt="2021-01-08T19:27:32.888" v="900" actId="20577"/>
        <pc:sldMkLst>
          <pc:docMk/>
          <pc:sldMk cId="2545809109" sldId="285"/>
        </pc:sldMkLst>
        <pc:spChg chg="add mod">
          <ac:chgData name="Weronika Balcerak" userId="S::weronikabalcerak@office365.przysucha.edu.pl::fb6555bf-aa18-4ca9-a892-17b75971d23b" providerId="AD" clId="Web-{7C839FB8-84D5-4875-C1FB-B19B2951F24C}" dt="2021-01-08T19:27:29.825" v="898" actId="20577"/>
          <ac:spMkLst>
            <pc:docMk/>
            <pc:sldMk cId="2545809109" sldId="285"/>
            <ac:spMk id="2" creationId="{C78C3581-19D7-4631-8467-8B50E0C18144}"/>
          </ac:spMkLst>
        </pc:spChg>
        <pc:spChg chg="mod">
          <ac:chgData name="Weronika Balcerak" userId="S::weronikabalcerak@office365.przysucha.edu.pl::fb6555bf-aa18-4ca9-a892-17b75971d23b" providerId="AD" clId="Web-{7C839FB8-84D5-4875-C1FB-B19B2951F24C}" dt="2021-01-08T19:27:32.888" v="900" actId="20577"/>
          <ac:spMkLst>
            <pc:docMk/>
            <pc:sldMk cId="2545809109" sldId="285"/>
            <ac:spMk id="4" creationId="{2D11EE17-D3ED-4B5B-9E0A-BA719166E655}"/>
          </ac:spMkLst>
        </pc:spChg>
      </pc:sldChg>
      <pc:sldChg chg="addSp delSp modSp new modTransition">
        <pc:chgData name="Weronika Balcerak" userId="S::weronikabalcerak@office365.przysucha.edu.pl::fb6555bf-aa18-4ca9-a892-17b75971d23b" providerId="AD" clId="Web-{7C839FB8-84D5-4875-C1FB-B19B2951F24C}" dt="2021-01-08T19:44:14.229" v="1077"/>
        <pc:sldMkLst>
          <pc:docMk/>
          <pc:sldMk cId="997660112" sldId="286"/>
        </pc:sldMkLst>
        <pc:spChg chg="mod">
          <ac:chgData name="Weronika Balcerak" userId="S::weronikabalcerak@office365.przysucha.edu.pl::fb6555bf-aa18-4ca9-a892-17b75971d23b" providerId="AD" clId="Web-{7C839FB8-84D5-4875-C1FB-B19B2951F24C}" dt="2021-01-08T19:43:54.182" v="1075"/>
          <ac:spMkLst>
            <pc:docMk/>
            <pc:sldMk cId="997660112" sldId="286"/>
            <ac:spMk id="2" creationId="{70AFFEA7-B7A3-4F88-A1A3-90B44F64EB32}"/>
          </ac:spMkLst>
        </pc:spChg>
        <pc:picChg chg="add mod">
          <ac:chgData name="Weronika Balcerak" userId="S::weronikabalcerak@office365.przysucha.edu.pl::fb6555bf-aa18-4ca9-a892-17b75971d23b" providerId="AD" clId="Web-{7C839FB8-84D5-4875-C1FB-B19B2951F24C}" dt="2021-01-08T19:43:19.306" v="1066" actId="1076"/>
          <ac:picMkLst>
            <pc:docMk/>
            <pc:sldMk cId="997660112" sldId="286"/>
            <ac:picMk id="10" creationId="{924F6DF2-66F6-430A-B900-0A759D68D94A}"/>
          </ac:picMkLst>
        </pc:picChg>
        <pc:picChg chg="add del mod">
          <ac:chgData name="Weronika Balcerak" userId="S::weronikabalcerak@office365.przysucha.edu.pl::fb6555bf-aa18-4ca9-a892-17b75971d23b" providerId="AD" clId="Web-{7C839FB8-84D5-4875-C1FB-B19B2951F24C}" dt="2021-01-08T19:43:05.494" v="1062"/>
          <ac:picMkLst>
            <pc:docMk/>
            <pc:sldMk cId="997660112" sldId="286"/>
            <ac:picMk id="17" creationId="{1F7447F2-E828-4D14-B1BB-DDE03B296A8C}"/>
          </ac:picMkLst>
        </pc:picChg>
        <pc:picChg chg="add mod">
          <ac:chgData name="Weronika Balcerak" userId="S::weronikabalcerak@office365.przysucha.edu.pl::fb6555bf-aa18-4ca9-a892-17b75971d23b" providerId="AD" clId="Web-{7C839FB8-84D5-4875-C1FB-B19B2951F24C}" dt="2021-01-08T19:40:56.039" v="1047" actId="1076"/>
          <ac:picMkLst>
            <pc:docMk/>
            <pc:sldMk cId="997660112" sldId="286"/>
            <ac:picMk id="20" creationId="{117B2B7B-C169-45F2-BCF9-0ED359214A26}"/>
          </ac:picMkLst>
        </pc:picChg>
      </pc:sldChg>
      <pc:sldChg chg="new del">
        <pc:chgData name="Weronika Balcerak" userId="S::weronikabalcerak@office365.przysucha.edu.pl::fb6555bf-aa18-4ca9-a892-17b75971d23b" providerId="AD" clId="Web-{7C839FB8-84D5-4875-C1FB-B19B2951F24C}" dt="2021-01-08T19:44:17.276" v="1078"/>
        <pc:sldMkLst>
          <pc:docMk/>
          <pc:sldMk cId="3763556931" sldId="287"/>
        </pc:sldMkLst>
      </pc:sldChg>
    </pc:docChg>
  </pc:docChgLst>
  <pc:docChgLst>
    <pc:chgData name="Zuzanna Dudek" userId="S::zuzannadudek@office365.przysucha.edu.pl::e490e677-7a56-48bc-8363-4cfbd10a9d48" providerId="AD" clId="Web-{624EA283-3F11-AF05-CED9-FE6CF42B484E}"/>
    <pc:docChg chg="addSld delSld modSld">
      <pc:chgData name="Zuzanna Dudek" userId="S::zuzannadudek@office365.przysucha.edu.pl::e490e677-7a56-48bc-8363-4cfbd10a9d48" providerId="AD" clId="Web-{624EA283-3F11-AF05-CED9-FE6CF42B484E}" dt="2021-01-08T16:27:41.523" v="920" actId="20577"/>
      <pc:docMkLst>
        <pc:docMk/>
      </pc:docMkLst>
      <pc:sldChg chg="modSp">
        <pc:chgData name="Zuzanna Dudek" userId="S::zuzannadudek@office365.przysucha.edu.pl::e490e677-7a56-48bc-8363-4cfbd10a9d48" providerId="AD" clId="Web-{624EA283-3F11-AF05-CED9-FE6CF42B484E}" dt="2021-01-08T15:21:38.838" v="25" actId="1076"/>
        <pc:sldMkLst>
          <pc:docMk/>
          <pc:sldMk cId="650317164" sldId="256"/>
        </pc:sldMkLst>
        <pc:picChg chg="mod">
          <ac:chgData name="Zuzanna Dudek" userId="S::zuzannadudek@office365.przysucha.edu.pl::e490e677-7a56-48bc-8363-4cfbd10a9d48" providerId="AD" clId="Web-{624EA283-3F11-AF05-CED9-FE6CF42B484E}" dt="2021-01-08T15:21:38.838" v="25" actId="1076"/>
          <ac:picMkLst>
            <pc:docMk/>
            <pc:sldMk cId="650317164" sldId="256"/>
            <ac:picMk id="5" creationId="{C66D796A-8939-47DE-9B64-112C1BEE594B}"/>
          </ac:picMkLst>
        </pc:picChg>
      </pc:sldChg>
      <pc:sldChg chg="modSp del">
        <pc:chgData name="Zuzanna Dudek" userId="S::zuzannadudek@office365.przysucha.edu.pl::e490e677-7a56-48bc-8363-4cfbd10a9d48" providerId="AD" clId="Web-{624EA283-3F11-AF05-CED9-FE6CF42B484E}" dt="2021-01-08T15:53:28.249" v="134"/>
        <pc:sldMkLst>
          <pc:docMk/>
          <pc:sldMk cId="553389750" sldId="257"/>
        </pc:sldMkLst>
        <pc:spChg chg="mod">
          <ac:chgData name="Zuzanna Dudek" userId="S::zuzannadudek@office365.przysucha.edu.pl::e490e677-7a56-48bc-8363-4cfbd10a9d48" providerId="AD" clId="Web-{624EA283-3F11-AF05-CED9-FE6CF42B484E}" dt="2021-01-08T15:29:10.471" v="42" actId="20577"/>
          <ac:spMkLst>
            <pc:docMk/>
            <pc:sldMk cId="553389750" sldId="257"/>
            <ac:spMk id="3" creationId="{3EA7141E-E9E0-49EE-A26C-3B146939B5D6}"/>
          </ac:spMkLst>
        </pc:spChg>
        <pc:picChg chg="mod">
          <ac:chgData name="Zuzanna Dudek" userId="S::zuzannadudek@office365.przysucha.edu.pl::e490e677-7a56-48bc-8363-4cfbd10a9d48" providerId="AD" clId="Web-{624EA283-3F11-AF05-CED9-FE6CF42B484E}" dt="2021-01-08T15:28:13.283" v="34" actId="1076"/>
          <ac:picMkLst>
            <pc:docMk/>
            <pc:sldMk cId="553389750" sldId="257"/>
            <ac:picMk id="2" creationId="{F4AD3216-5A94-4617-A2DE-62F5D2DF6430}"/>
          </ac:picMkLst>
        </pc:picChg>
      </pc:sldChg>
      <pc:sldChg chg="addSp delSp modSp del">
        <pc:chgData name="Zuzanna Dudek" userId="S::zuzannadudek@office365.przysucha.edu.pl::e490e677-7a56-48bc-8363-4cfbd10a9d48" providerId="AD" clId="Web-{624EA283-3F11-AF05-CED9-FE6CF42B484E}" dt="2021-01-08T15:35:33.463" v="49"/>
        <pc:sldMkLst>
          <pc:docMk/>
          <pc:sldMk cId="1710166078" sldId="258"/>
        </pc:sldMkLst>
        <pc:spChg chg="mod">
          <ac:chgData name="Zuzanna Dudek" userId="S::zuzannadudek@office365.przysucha.edu.pl::e490e677-7a56-48bc-8363-4cfbd10a9d48" providerId="AD" clId="Web-{624EA283-3F11-AF05-CED9-FE6CF42B484E}" dt="2021-01-08T15:33:53.805" v="48"/>
          <ac:spMkLst>
            <pc:docMk/>
            <pc:sldMk cId="1710166078" sldId="258"/>
            <ac:spMk id="2" creationId="{89D1B8CB-4355-4738-BC0F-DF9650D6290F}"/>
          </ac:spMkLst>
        </pc:spChg>
        <pc:spChg chg="mod">
          <ac:chgData name="Zuzanna Dudek" userId="S::zuzannadudek@office365.przysucha.edu.pl::e490e677-7a56-48bc-8363-4cfbd10a9d48" providerId="AD" clId="Web-{624EA283-3F11-AF05-CED9-FE6CF42B484E}" dt="2021-01-08T15:33:53.805" v="48"/>
          <ac:spMkLst>
            <pc:docMk/>
            <pc:sldMk cId="1710166078" sldId="258"/>
            <ac:spMk id="3" creationId="{16FBF82F-C259-4316-84B9-57FA4C144C0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3:53.805" v="48"/>
          <ac:spMkLst>
            <pc:docMk/>
            <pc:sldMk cId="1710166078" sldId="258"/>
            <ac:spMk id="9" creationId="{87CC2527-562A-4F69-B487-4371E5B243E7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33:53.805" v="48"/>
          <ac:spMkLst>
            <pc:docMk/>
            <pc:sldMk cId="1710166078" sldId="258"/>
            <ac:spMk id="13" creationId="{C1DD1A8A-57D5-4A81-AD04-532B043C5611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33:53.805" v="48"/>
          <ac:spMkLst>
            <pc:docMk/>
            <pc:sldMk cId="1710166078" sldId="258"/>
            <ac:spMk id="14" creationId="{007891EC-4501-44ED-A8C8-B11B6DB767A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3:53.805" v="47"/>
          <ac:spMkLst>
            <pc:docMk/>
            <pc:sldMk cId="1710166078" sldId="258"/>
            <ac:spMk id="16" creationId="{0BC9EFE1-D8CB-4668-9980-DB108327A794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3:53.805" v="47"/>
          <ac:spMkLst>
            <pc:docMk/>
            <pc:sldMk cId="1710166078" sldId="258"/>
            <ac:spMk id="20" creationId="{77DA6D33-2D62-458C-BF5D-DBF612FD557E}"/>
          </ac:spMkLst>
        </pc:spChg>
        <pc:picChg chg="add mod ord">
          <ac:chgData name="Zuzanna Dudek" userId="S::zuzannadudek@office365.przysucha.edu.pl::e490e677-7a56-48bc-8363-4cfbd10a9d48" providerId="AD" clId="Web-{624EA283-3F11-AF05-CED9-FE6CF42B484E}" dt="2021-01-08T15:33:53.805" v="48"/>
          <ac:picMkLst>
            <pc:docMk/>
            <pc:sldMk cId="1710166078" sldId="258"/>
            <ac:picMk id="5" creationId="{7B02D430-7064-4DBE-8CF8-01637A9A1961}"/>
          </ac:picMkLst>
        </pc:picChg>
        <pc:picChg chg="add del">
          <ac:chgData name="Zuzanna Dudek" userId="S::zuzannadudek@office365.przysucha.edu.pl::e490e677-7a56-48bc-8363-4cfbd10a9d48" providerId="AD" clId="Web-{624EA283-3F11-AF05-CED9-FE6CF42B484E}" dt="2021-01-08T15:33:53.805" v="47"/>
          <ac:picMkLst>
            <pc:docMk/>
            <pc:sldMk cId="1710166078" sldId="258"/>
            <ac:picMk id="18" creationId="{7CBAE1BD-B8E4-4029-8AA2-C77E4FED9864}"/>
          </ac:picMkLst>
        </pc:picChg>
        <pc:cxnChg chg="add del">
          <ac:chgData name="Zuzanna Dudek" userId="S::zuzannadudek@office365.przysucha.edu.pl::e490e677-7a56-48bc-8363-4cfbd10a9d48" providerId="AD" clId="Web-{624EA283-3F11-AF05-CED9-FE6CF42B484E}" dt="2021-01-08T15:33:53.805" v="48"/>
          <ac:cxnSpMkLst>
            <pc:docMk/>
            <pc:sldMk cId="1710166078" sldId="258"/>
            <ac:cxnSpMk id="11" creationId="{BCDAEC91-5BCE-4B55-9CC0-43EF94CB734B}"/>
          </ac:cxnSpMkLst>
        </pc:cxnChg>
      </pc:sldChg>
      <pc:sldChg chg="addSp delSp modSp new del mod setBg modClrScheme setClrOvrMap delDesignElem modShow chgLayout">
        <pc:chgData name="Zuzanna Dudek" userId="S::zuzannadudek@office365.przysucha.edu.pl::e490e677-7a56-48bc-8363-4cfbd10a9d48" providerId="AD" clId="Web-{624EA283-3F11-AF05-CED9-FE6CF42B484E}" dt="2021-01-08T15:46:55.632" v="106"/>
        <pc:sldMkLst>
          <pc:docMk/>
          <pc:sldMk cId="1694077848" sldId="262"/>
        </pc:sldMkLst>
        <pc:spChg chg="add del mod">
          <ac:chgData name="Zuzanna Dudek" userId="S::zuzannadudek@office365.przysucha.edu.pl::e490e677-7a56-48bc-8363-4cfbd10a9d48" providerId="AD" clId="Web-{624EA283-3F11-AF05-CED9-FE6CF42B484E}" dt="2021-01-08T15:36:42.464" v="62"/>
          <ac:spMkLst>
            <pc:docMk/>
            <pc:sldMk cId="1694077848" sldId="262"/>
            <ac:spMk id="3" creationId="{103D4DC0-CE5F-43FB-9E19-9F6200890A40}"/>
          </ac:spMkLst>
        </pc:spChg>
        <pc:spChg chg="add del mod">
          <ac:chgData name="Zuzanna Dudek" userId="S::zuzannadudek@office365.przysucha.edu.pl::e490e677-7a56-48bc-8363-4cfbd10a9d48" providerId="AD" clId="Web-{624EA283-3F11-AF05-CED9-FE6CF42B484E}" dt="2021-01-08T15:36:58.183" v="65"/>
          <ac:spMkLst>
            <pc:docMk/>
            <pc:sldMk cId="1694077848" sldId="262"/>
            <ac:spMk id="4" creationId="{99079F64-BC4E-4807-8DE3-082419A2E378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7:18.496" v="67"/>
          <ac:spMkLst>
            <pc:docMk/>
            <pc:sldMk cId="1694077848" sldId="262"/>
            <ac:spMk id="5" creationId="{004C080B-F53B-4F48-9446-CFC52B428D9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7:38.528" v="71"/>
          <ac:spMkLst>
            <pc:docMk/>
            <pc:sldMk cId="1694077848" sldId="262"/>
            <ac:spMk id="6" creationId="{42A4FC2C-047E-45A5-965D-8E1E3BF09BC6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7:36.403" v="69"/>
          <ac:spMkLst>
            <pc:docMk/>
            <pc:sldMk cId="1694077848" sldId="262"/>
            <ac:spMk id="7" creationId="{57845966-6EFC-468A-9CC7-BAB4B95854E7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7:46.153" v="73"/>
          <ac:spMkLst>
            <pc:docMk/>
            <pc:sldMk cId="1694077848" sldId="262"/>
            <ac:spMk id="8" creationId="{B670DBD5-770C-4383-9F54-5B86E86BD5B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6.560" v="79"/>
          <ac:spMkLst>
            <pc:docMk/>
            <pc:sldMk cId="1694077848" sldId="262"/>
            <ac:spMk id="10" creationId="{3B5F8FB9-93B9-4832-A062-85E1B6A5AFA4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7:36.403" v="69"/>
          <ac:spMkLst>
            <pc:docMk/>
            <pc:sldMk cId="1694077848" sldId="262"/>
            <ac:spMk id="11" creationId="{ADAD1991-FFD1-4E94-ABAB-7560D33008E4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0.497" v="75"/>
          <ac:spMkLst>
            <pc:docMk/>
            <pc:sldMk cId="1694077848" sldId="262"/>
            <ac:spMk id="12" creationId="{0D1D8088-559A-46A5-A801-CDF0B9476BED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0.497" v="75"/>
          <ac:spMkLst>
            <pc:docMk/>
            <pc:sldMk cId="1694077848" sldId="262"/>
            <ac:spMk id="13" creationId="{3776B14B-F2F4-4825-8DA8-8C7A0F2B3960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3.700" v="77"/>
          <ac:spMkLst>
            <pc:docMk/>
            <pc:sldMk cId="1694077848" sldId="262"/>
            <ac:spMk id="15" creationId="{6D5872A3-CFF8-4F36-8446-6F1B04585A91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6.560" v="79"/>
          <ac:spMkLst>
            <pc:docMk/>
            <pc:sldMk cId="1694077848" sldId="262"/>
            <ac:spMk id="17" creationId="{F37E8EB2-7BE0-4F3D-921C-F4E9C2C14929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3.700" v="77"/>
          <ac:spMkLst>
            <pc:docMk/>
            <pc:sldMk cId="1694077848" sldId="262"/>
            <ac:spMk id="18" creationId="{5E2C537D-FECA-4C7F-A65B-F82518B3A196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16.560" v="79"/>
          <ac:spMkLst>
            <pc:docMk/>
            <pc:sldMk cId="1694077848" sldId="262"/>
            <ac:spMk id="19" creationId="{E77AE46B-A945-4A7E-9911-903176079DD0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20.294" v="81"/>
          <ac:spMkLst>
            <pc:docMk/>
            <pc:sldMk cId="1694077848" sldId="262"/>
            <ac:spMk id="20" creationId="{8950AD4C-6AF3-49F8-94E1-DBCAFB39478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20.294" v="81"/>
          <ac:spMkLst>
            <pc:docMk/>
            <pc:sldMk cId="1694077848" sldId="262"/>
            <ac:spMk id="21" creationId="{0ACBD85E-A404-45CB-B532-1039E479D4C6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20.294" v="81"/>
          <ac:spMkLst>
            <pc:docMk/>
            <pc:sldMk cId="1694077848" sldId="262"/>
            <ac:spMk id="22" creationId="{DB1626B1-BAC7-4893-A5AC-620597685187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38:20.294" v="81"/>
          <ac:spMkLst>
            <pc:docMk/>
            <pc:sldMk cId="1694077848" sldId="262"/>
            <ac:spMk id="23" creationId="{D64E9910-51FE-45BF-973D-9D2401FD3C63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2:52.799" v="87"/>
          <ac:spMkLst>
            <pc:docMk/>
            <pc:sldMk cId="1694077848" sldId="262"/>
            <ac:spMk id="24" creationId="{42A4FC2C-047E-45A5-965D-8E1E3BF09BC6}"/>
          </ac:spMkLst>
        </pc:spChg>
        <pc:spChg chg="add del mod ord">
          <ac:chgData name="Zuzanna Dudek" userId="S::zuzannadudek@office365.przysucha.edu.pl::e490e677-7a56-48bc-8363-4cfbd10a9d48" providerId="AD" clId="Web-{624EA283-3F11-AF05-CED9-FE6CF42B484E}" dt="2021-01-08T15:45:12.583" v="91"/>
          <ac:spMkLst>
            <pc:docMk/>
            <pc:sldMk cId="1694077848" sldId="262"/>
            <ac:spMk id="26" creationId="{4812DD16-E151-4661-94A2-CA0D65F18304}"/>
          </ac:spMkLst>
        </pc:spChg>
        <pc:spChg chg="add del mod ord">
          <ac:chgData name="Zuzanna Dudek" userId="S::zuzannadudek@office365.przysucha.edu.pl::e490e677-7a56-48bc-8363-4cfbd10a9d48" providerId="AD" clId="Web-{624EA283-3F11-AF05-CED9-FE6CF42B484E}" dt="2021-01-08T15:45:12.583" v="91"/>
          <ac:spMkLst>
            <pc:docMk/>
            <pc:sldMk cId="1694077848" sldId="262"/>
            <ac:spMk id="27" creationId="{3187A841-32F6-410F-98DB-8A614271291C}"/>
          </ac:spMkLst>
        </pc:spChg>
        <pc:spChg chg="add del mod">
          <ac:chgData name="Zuzanna Dudek" userId="S::zuzannadudek@office365.przysucha.edu.pl::e490e677-7a56-48bc-8363-4cfbd10a9d48" providerId="AD" clId="Web-{624EA283-3F11-AF05-CED9-FE6CF42B484E}" dt="2021-01-08T15:46:19.210" v="97"/>
          <ac:spMkLst>
            <pc:docMk/>
            <pc:sldMk cId="1694077848" sldId="262"/>
            <ac:spMk id="30" creationId="{E046C7A2-C399-455B-A3EE-D1D884E0813D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5:12.583" v="91"/>
          <ac:spMkLst>
            <pc:docMk/>
            <pc:sldMk cId="1694077848" sldId="262"/>
            <ac:spMk id="32" creationId="{8FC9BE17-9A7B-462D-AE50-3D8777387304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5:12.583" v="91"/>
          <ac:spMkLst>
            <pc:docMk/>
            <pc:sldMk cId="1694077848" sldId="262"/>
            <ac:spMk id="34" creationId="{3EBE8569-6AEC-4B8C-8D53-2DE337CDBA65}"/>
          </ac:spMkLst>
        </pc:spChg>
        <pc:spChg chg="add mod">
          <ac:chgData name="Zuzanna Dudek" userId="S::zuzannadudek@office365.przysucha.edu.pl::e490e677-7a56-48bc-8363-4cfbd10a9d48" providerId="AD" clId="Web-{624EA283-3F11-AF05-CED9-FE6CF42B484E}" dt="2021-01-08T15:46:46.366" v="105"/>
          <ac:spMkLst>
            <pc:docMk/>
            <pc:sldMk cId="1694077848" sldId="262"/>
            <ac:spMk id="35" creationId="{59DA59AA-AA79-4284-B905-41A319D70C3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5:12.583" v="91"/>
          <ac:spMkLst>
            <pc:docMk/>
            <pc:sldMk cId="1694077848" sldId="262"/>
            <ac:spMk id="36" creationId="{55D4142C-5077-457F-A6AD-3FECFDB39685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5:12.583" v="91"/>
          <ac:spMkLst>
            <pc:docMk/>
            <pc:sldMk cId="1694077848" sldId="262"/>
            <ac:spMk id="38" creationId="{7A5F0580-5EE9-419F-96EE-B6529EF6E7D0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5:35.099" v="93"/>
          <ac:spMkLst>
            <pc:docMk/>
            <pc:sldMk cId="1694077848" sldId="262"/>
            <ac:spMk id="43" creationId="{B670DBD5-770C-4383-9F54-5B86E86BD5B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6:06.928" v="95"/>
          <ac:spMkLst>
            <pc:docMk/>
            <pc:sldMk cId="1694077848" sldId="262"/>
            <ac:spMk id="47" creationId="{A95027C8-143B-4D38-82C5-2D22FF0B346E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45:35.099" v="93"/>
          <ac:spMkLst>
            <pc:docMk/>
            <pc:sldMk cId="1694077848" sldId="262"/>
            <ac:spMk id="50" creationId="{5E8D2E83-FB3A-40E7-A9E5-7AB389D612B4}"/>
          </ac:spMkLst>
        </pc:spChg>
        <pc:grpChg chg="add del">
          <ac:chgData name="Zuzanna Dudek" userId="S::zuzannadudek@office365.przysucha.edu.pl::e490e677-7a56-48bc-8363-4cfbd10a9d48" providerId="AD" clId="Web-{624EA283-3F11-AF05-CED9-FE6CF42B484E}" dt="2021-01-08T15:38:10.497" v="75"/>
          <ac:grpSpMkLst>
            <pc:docMk/>
            <pc:sldMk cId="1694077848" sldId="262"/>
            <ac:grpSpMk id="14" creationId="{83E2E96F-17F7-4C8C-BDF1-6BB90A0C1D7F}"/>
          </ac:grpSpMkLst>
        </pc:grpChg>
        <pc:grpChg chg="add del">
          <ac:chgData name="Zuzanna Dudek" userId="S::zuzannadudek@office365.przysucha.edu.pl::e490e677-7a56-48bc-8363-4cfbd10a9d48" providerId="AD" clId="Web-{624EA283-3F11-AF05-CED9-FE6CF42B484E}" dt="2021-01-08T15:38:13.700" v="77"/>
          <ac:grpSpMkLst>
            <pc:docMk/>
            <pc:sldMk cId="1694077848" sldId="262"/>
            <ac:grpSpMk id="16" creationId="{47EC0934-1503-4296-A688-FC4E83E3F60F}"/>
          </ac:grpSpMkLst>
        </pc:grpChg>
        <pc:picChg chg="add del mod">
          <ac:chgData name="Zuzanna Dudek" userId="S::zuzannadudek@office365.przysucha.edu.pl::e490e677-7a56-48bc-8363-4cfbd10a9d48" providerId="AD" clId="Web-{624EA283-3F11-AF05-CED9-FE6CF42B484E}" dt="2021-01-08T15:42:25.236" v="85"/>
          <ac:picMkLst>
            <pc:docMk/>
            <pc:sldMk cId="1694077848" sldId="262"/>
            <ac:picMk id="2" creationId="{3C3D87B1-8B86-4E46-B7D3-AD8C311E7264}"/>
          </ac:picMkLst>
        </pc:picChg>
        <pc:picChg chg="add del">
          <ac:chgData name="Zuzanna Dudek" userId="S::zuzannadudek@office365.przysucha.edu.pl::e490e677-7a56-48bc-8363-4cfbd10a9d48" providerId="AD" clId="Web-{624EA283-3F11-AF05-CED9-FE6CF42B484E}" dt="2021-01-08T15:37:36.403" v="69"/>
          <ac:picMkLst>
            <pc:docMk/>
            <pc:sldMk cId="1694077848" sldId="262"/>
            <ac:picMk id="9" creationId="{75554383-98AF-4A47-BB65-705FAAA4BE6A}"/>
          </ac:picMkLst>
        </pc:picChg>
        <pc:picChg chg="add del mod">
          <ac:chgData name="Zuzanna Dudek" userId="S::zuzannadudek@office365.przysucha.edu.pl::e490e677-7a56-48bc-8363-4cfbd10a9d48" providerId="AD" clId="Web-{624EA283-3F11-AF05-CED9-FE6CF42B484E}" dt="2021-01-08T15:45:54.850" v="94"/>
          <ac:picMkLst>
            <pc:docMk/>
            <pc:sldMk cId="1694077848" sldId="262"/>
            <ac:picMk id="25" creationId="{CFA5362B-C204-4320-9169-212A29569BEF}"/>
          </ac:picMkLst>
        </pc:picChg>
        <pc:picChg chg="add del mod ord">
          <ac:chgData name="Zuzanna Dudek" userId="S::zuzannadudek@office365.przysucha.edu.pl::e490e677-7a56-48bc-8363-4cfbd10a9d48" providerId="AD" clId="Web-{624EA283-3F11-AF05-CED9-FE6CF42B484E}" dt="2021-01-08T15:46:10.397" v="96"/>
          <ac:picMkLst>
            <pc:docMk/>
            <pc:sldMk cId="1694077848" sldId="262"/>
            <ac:picMk id="28" creationId="{8D38111B-22A8-4C22-BB96-19A365B6E516}"/>
          </ac:picMkLst>
        </pc:picChg>
        <pc:picChg chg="add del mod ord">
          <ac:chgData name="Zuzanna Dudek" userId="S::zuzannadudek@office365.przysucha.edu.pl::e490e677-7a56-48bc-8363-4cfbd10a9d48" providerId="AD" clId="Web-{624EA283-3F11-AF05-CED9-FE6CF42B484E}" dt="2021-01-08T15:46:46.366" v="105"/>
          <ac:picMkLst>
            <pc:docMk/>
            <pc:sldMk cId="1694077848" sldId="262"/>
            <ac:picMk id="31" creationId="{EE8C79F6-D88A-46E0-BAA8-FBF0B7BE2CF0}"/>
          </ac:picMkLst>
        </pc:picChg>
      </pc:sldChg>
      <pc:sldChg chg="addSp delSp modSp new mod setBg setClrOvrMap">
        <pc:chgData name="Zuzanna Dudek" userId="S::zuzannadudek@office365.przysucha.edu.pl::e490e677-7a56-48bc-8363-4cfbd10a9d48" providerId="AD" clId="Web-{624EA283-3F11-AF05-CED9-FE6CF42B484E}" dt="2021-01-08T16:12:28.474" v="707" actId="14100"/>
        <pc:sldMkLst>
          <pc:docMk/>
          <pc:sldMk cId="1771200992" sldId="264"/>
        </pc:sldMkLst>
        <pc:spChg chg="mod">
          <ac:chgData name="Zuzanna Dudek" userId="S::zuzannadudek@office365.przysucha.edu.pl::e490e677-7a56-48bc-8363-4cfbd10a9d48" providerId="AD" clId="Web-{624EA283-3F11-AF05-CED9-FE6CF42B484E}" dt="2021-01-08T16:12:28.474" v="707" actId="14100"/>
          <ac:spMkLst>
            <pc:docMk/>
            <pc:sldMk cId="1771200992" sldId="264"/>
            <ac:spMk id="2" creationId="{BB15CC9D-23F8-4F52-887C-B0279929D9A3}"/>
          </ac:spMkLst>
        </pc:spChg>
        <pc:spChg chg="mod">
          <ac:chgData name="Zuzanna Dudek" userId="S::zuzannadudek@office365.przysucha.edu.pl::e490e677-7a56-48bc-8363-4cfbd10a9d48" providerId="AD" clId="Web-{624EA283-3F11-AF05-CED9-FE6CF42B484E}" dt="2021-01-08T16:06:09.357" v="703"/>
          <ac:spMkLst>
            <pc:docMk/>
            <pc:sldMk cId="1771200992" sldId="264"/>
            <ac:spMk id="3" creationId="{570C2B0A-EBE5-4695-B8C2-058B4D9F0A90}"/>
          </ac:spMkLst>
        </pc:spChg>
        <pc:spChg chg="del">
          <ac:chgData name="Zuzanna Dudek" userId="S::zuzannadudek@office365.przysucha.edu.pl::e490e677-7a56-48bc-8363-4cfbd10a9d48" providerId="AD" clId="Web-{624EA283-3F11-AF05-CED9-FE6CF42B484E}" dt="2021-01-08T16:03:49.230" v="695"/>
          <ac:spMkLst>
            <pc:docMk/>
            <pc:sldMk cId="1771200992" sldId="264"/>
            <ac:spMk id="10" creationId="{79CBD3C9-4E66-426D-948E-7CF4778107E8}"/>
          </ac:spMkLst>
        </pc:spChg>
        <pc:spChg chg="del">
          <ac:chgData name="Zuzanna Dudek" userId="S::zuzannadudek@office365.przysucha.edu.pl::e490e677-7a56-48bc-8363-4cfbd10a9d48" providerId="AD" clId="Web-{624EA283-3F11-AF05-CED9-FE6CF42B484E}" dt="2021-01-08T16:03:49.230" v="695"/>
          <ac:spMkLst>
            <pc:docMk/>
            <pc:sldMk cId="1771200992" sldId="264"/>
            <ac:spMk id="12" creationId="{DDB95FCF-AD96-482F-9FB8-CD95725E6EFF}"/>
          </ac:spMkLst>
        </pc:spChg>
        <pc:spChg chg="del">
          <ac:chgData name="Zuzanna Dudek" userId="S::zuzannadudek@office365.przysucha.edu.pl::e490e677-7a56-48bc-8363-4cfbd10a9d48" providerId="AD" clId="Web-{624EA283-3F11-AF05-CED9-FE6CF42B484E}" dt="2021-01-08T16:03:49.230" v="695"/>
          <ac:spMkLst>
            <pc:docMk/>
            <pc:sldMk cId="1771200992" sldId="264"/>
            <ac:spMk id="16" creationId="{24AF37F0-1E8F-443E-AA28-4BC6348204B4}"/>
          </ac:spMkLst>
        </pc:spChg>
        <pc:spChg chg="del">
          <ac:chgData name="Zuzanna Dudek" userId="S::zuzannadudek@office365.przysucha.edu.pl::e490e677-7a56-48bc-8363-4cfbd10a9d48" providerId="AD" clId="Web-{624EA283-3F11-AF05-CED9-FE6CF42B484E}" dt="2021-01-08T16:03:49.230" v="695"/>
          <ac:spMkLst>
            <pc:docMk/>
            <pc:sldMk cId="1771200992" sldId="264"/>
            <ac:spMk id="18" creationId="{3DBE9D54-6250-40F2-A23A-F9CEBF5F9196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4:07.417" v="696"/>
          <ac:spMkLst>
            <pc:docMk/>
            <pc:sldMk cId="1771200992" sldId="264"/>
            <ac:spMk id="25" creationId="{BC67B137-15B0-4AF6-94A8-AC00BA8D7BE3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4:07.417" v="696"/>
          <ac:spMkLst>
            <pc:docMk/>
            <pc:sldMk cId="1771200992" sldId="264"/>
            <ac:spMk id="27" creationId="{5699F27B-22F2-45E1-BFB8-2B1FF14A955D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9.357" v="703"/>
          <ac:spMkLst>
            <pc:docMk/>
            <pc:sldMk cId="1771200992" sldId="264"/>
            <ac:spMk id="34" creationId="{12ABE273-A57A-4523-99C5-F4D7F4511094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9.357" v="703"/>
          <ac:spMkLst>
            <pc:docMk/>
            <pc:sldMk cId="1771200992" sldId="264"/>
            <ac:spMk id="36" creationId="{21A15CF5-392D-404A-8095-DD2085F2FBA3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7.607" v="700"/>
          <ac:spMkLst>
            <pc:docMk/>
            <pc:sldMk cId="1771200992" sldId="264"/>
            <ac:spMk id="40" creationId="{8E8DBDA3-652C-4F87-B53B-7F73AC8F4FF9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7.607" v="700"/>
          <ac:spMkLst>
            <pc:docMk/>
            <pc:sldMk cId="1771200992" sldId="264"/>
            <ac:spMk id="41" creationId="{42187232-3845-418F-A17C-C138F01D98A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9.357" v="702"/>
          <ac:spMkLst>
            <pc:docMk/>
            <pc:sldMk cId="1771200992" sldId="264"/>
            <ac:spMk id="42" creationId="{DAFA3325-D377-4457-B847-8ECD2CC6790A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5.201" v="698"/>
          <ac:spMkLst>
            <pc:docMk/>
            <pc:sldMk cId="1771200992" sldId="264"/>
            <ac:spMk id="43" creationId="{BC67B137-15B0-4AF6-94A8-AC00BA8D7BE3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9.357" v="702"/>
          <ac:spMkLst>
            <pc:docMk/>
            <pc:sldMk cId="1771200992" sldId="264"/>
            <ac:spMk id="44" creationId="{20013E4B-D141-434B-8421-5E9DDF0C8E6B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6:06:05.201" v="698"/>
          <ac:spMkLst>
            <pc:docMk/>
            <pc:sldMk cId="1771200992" sldId="264"/>
            <ac:spMk id="45" creationId="{5699F27B-22F2-45E1-BFB8-2B1FF14A955D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6:06:09.357" v="703"/>
          <ac:spMkLst>
            <pc:docMk/>
            <pc:sldMk cId="1771200992" sldId="264"/>
            <ac:spMk id="46" creationId="{7578A52D-2496-4956-A9A4-EA5C38B2F1FC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6:06:09.357" v="703"/>
          <ac:spMkLst>
            <pc:docMk/>
            <pc:sldMk cId="1771200992" sldId="264"/>
            <ac:spMk id="48" creationId="{9809C8E2-EF9B-4E0B-A17E-836DE0508E76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6:06:09.357" v="703"/>
          <ac:spMkLst>
            <pc:docMk/>
            <pc:sldMk cId="1771200992" sldId="264"/>
            <ac:spMk id="49" creationId="{61EB557E-621E-4254-B750-85274C5F4D5C}"/>
          </ac:spMkLst>
        </pc:spChg>
        <pc:cxnChg chg="del">
          <ac:chgData name="Zuzanna Dudek" userId="S::zuzannadudek@office365.przysucha.edu.pl::e490e677-7a56-48bc-8363-4cfbd10a9d48" providerId="AD" clId="Web-{624EA283-3F11-AF05-CED9-FE6CF42B484E}" dt="2021-01-08T16:03:49.230" v="695"/>
          <ac:cxnSpMkLst>
            <pc:docMk/>
            <pc:sldMk cId="1771200992" sldId="264"/>
            <ac:cxnSpMk id="14" creationId="{64EEEC00-AD80-4734-BEE6-04CBDEC830C9}"/>
          </ac:cxnSpMkLst>
        </pc:cxnChg>
        <pc:cxnChg chg="del">
          <ac:chgData name="Zuzanna Dudek" userId="S::zuzannadudek@office365.przysucha.edu.pl::e490e677-7a56-48bc-8363-4cfbd10a9d48" providerId="AD" clId="Web-{624EA283-3F11-AF05-CED9-FE6CF42B484E}" dt="2021-01-08T16:03:49.230" v="695"/>
          <ac:cxnSpMkLst>
            <pc:docMk/>
            <pc:sldMk cId="1771200992" sldId="264"/>
            <ac:cxnSpMk id="20" creationId="{E46E6328-0D82-4747-8B39-60373321BB39}"/>
          </ac:cxnSpMkLst>
        </pc:cxnChg>
        <pc:cxnChg chg="add del">
          <ac:chgData name="Zuzanna Dudek" userId="S::zuzannadudek@office365.przysucha.edu.pl::e490e677-7a56-48bc-8363-4cfbd10a9d48" providerId="AD" clId="Web-{624EA283-3F11-AF05-CED9-FE6CF42B484E}" dt="2021-01-08T16:04:07.417" v="696"/>
          <ac:cxnSpMkLst>
            <pc:docMk/>
            <pc:sldMk cId="1771200992" sldId="264"/>
            <ac:cxnSpMk id="29" creationId="{633ABDA7-FF8C-4E26-8C7D-47E0AE54EA20}"/>
          </ac:cxnSpMkLst>
        </pc:cxnChg>
        <pc:cxnChg chg="add del">
          <ac:chgData name="Zuzanna Dudek" userId="S::zuzannadudek@office365.przysucha.edu.pl::e490e677-7a56-48bc-8363-4cfbd10a9d48" providerId="AD" clId="Web-{624EA283-3F11-AF05-CED9-FE6CF42B484E}" dt="2021-01-08T16:06:09.357" v="703"/>
          <ac:cxnSpMkLst>
            <pc:docMk/>
            <pc:sldMk cId="1771200992" sldId="264"/>
            <ac:cxnSpMk id="38" creationId="{3D0F74E7-7AA9-4171-BCD1-C325B7632D04}"/>
          </ac:cxnSpMkLst>
        </pc:cxnChg>
        <pc:cxnChg chg="add del">
          <ac:chgData name="Zuzanna Dudek" userId="S::zuzannadudek@office365.przysucha.edu.pl::e490e677-7a56-48bc-8363-4cfbd10a9d48" providerId="AD" clId="Web-{624EA283-3F11-AF05-CED9-FE6CF42B484E}" dt="2021-01-08T16:06:05.201" v="698"/>
          <ac:cxnSpMkLst>
            <pc:docMk/>
            <pc:sldMk cId="1771200992" sldId="264"/>
            <ac:cxnSpMk id="47" creationId="{633ABDA7-FF8C-4E26-8C7D-47E0AE54EA20}"/>
          </ac:cxnSpMkLst>
        </pc:cxnChg>
      </pc:sldChg>
      <pc:sldChg chg="new del">
        <pc:chgData name="Zuzanna Dudek" userId="S::zuzannadudek@office365.przysucha.edu.pl::e490e677-7a56-48bc-8363-4cfbd10a9d48" providerId="AD" clId="Web-{624EA283-3F11-AF05-CED9-FE6CF42B484E}" dt="2021-01-08T15:52:55.998" v="133"/>
        <pc:sldMkLst>
          <pc:docMk/>
          <pc:sldMk cId="1875068684" sldId="264"/>
        </pc:sldMkLst>
      </pc:sldChg>
      <pc:sldChg chg="addSp delSp modSp new del mod setBg setClrOvrMap">
        <pc:chgData name="Zuzanna Dudek" userId="S::zuzannadudek@office365.przysucha.edu.pl::e490e677-7a56-48bc-8363-4cfbd10a9d48" providerId="AD" clId="Web-{624EA283-3F11-AF05-CED9-FE6CF42B484E}" dt="2021-01-08T15:51:07.231" v="131"/>
        <pc:sldMkLst>
          <pc:docMk/>
          <pc:sldMk cId="4127810730" sldId="264"/>
        </pc:sldMkLst>
        <pc:spChg chg="add del mod ord">
          <ac:chgData name="Zuzanna Dudek" userId="S::zuzannadudek@office365.przysucha.edu.pl::e490e677-7a56-48bc-8363-4cfbd10a9d48" providerId="AD" clId="Web-{624EA283-3F11-AF05-CED9-FE6CF42B484E}" dt="2021-01-08T15:49:05.369" v="124"/>
          <ac:spMkLst>
            <pc:docMk/>
            <pc:sldMk cId="4127810730" sldId="264"/>
            <ac:spMk id="2" creationId="{7FEC4E91-A74D-4948-A89E-90120A828535}"/>
          </ac:spMkLst>
        </pc:spChg>
        <pc:spChg chg="del">
          <ac:chgData name="Zuzanna Dudek" userId="S::zuzannadudek@office365.przysucha.edu.pl::e490e677-7a56-48bc-8363-4cfbd10a9d48" providerId="AD" clId="Web-{624EA283-3F11-AF05-CED9-FE6CF42B484E}" dt="2021-01-08T15:47:11.289" v="108"/>
          <ac:spMkLst>
            <pc:docMk/>
            <pc:sldMk cId="4127810730" sldId="264"/>
            <ac:spMk id="3" creationId="{BE49DCC3-78CC-486A-9677-AD0DFC55AE5D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36.852" v="112"/>
          <ac:spMkLst>
            <pc:docMk/>
            <pc:sldMk cId="4127810730" sldId="264"/>
            <ac:spMk id="6" creationId="{6B5E2835-4E47-45B3-9CFE-732FF7B05472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36.852" v="112"/>
          <ac:spMkLst>
            <pc:docMk/>
            <pc:sldMk cId="4127810730" sldId="264"/>
            <ac:spMk id="7" creationId="{5B45AD5D-AA52-4F7B-9362-576A39AD9E09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24.633" v="110"/>
          <ac:spMkLst>
            <pc:docMk/>
            <pc:sldMk cId="4127810730" sldId="264"/>
            <ac:spMk id="8" creationId="{CA7F76AB-99DB-4F0D-AEC2-6EC8B27A634E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36.852" v="112"/>
          <ac:spMkLst>
            <pc:docMk/>
            <pc:sldMk cId="4127810730" sldId="264"/>
            <ac:spMk id="9" creationId="{56A8D522-869E-49F5-9843-B048D4F4EE91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43.180" v="114"/>
          <ac:spMkLst>
            <pc:docMk/>
            <pc:sldMk cId="4127810730" sldId="264"/>
            <ac:spMk id="10" creationId="{E559D998-AB6C-46E1-B394-118E9A1E2D62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24.633" v="110"/>
          <ac:spMkLst>
            <pc:docMk/>
            <pc:sldMk cId="4127810730" sldId="264"/>
            <ac:spMk id="11" creationId="{3CD9DF72-87A3-404E-A828-84CBF11A8303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50.165" v="116"/>
          <ac:spMkLst>
            <pc:docMk/>
            <pc:sldMk cId="4127810730" sldId="264"/>
            <ac:spMk id="12" creationId="{A3BAF07C-C39E-42EB-BB22-8D46691D9735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36.852" v="112"/>
          <ac:spMkLst>
            <pc:docMk/>
            <pc:sldMk cId="4127810730" sldId="264"/>
            <ac:spMk id="15" creationId="{AEDD7960-4866-4399-BEF6-DD1431AB4E34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8:10.009" v="118"/>
          <ac:spMkLst>
            <pc:docMk/>
            <pc:sldMk cId="4127810730" sldId="264"/>
            <ac:spMk id="16" creationId="{E74CC24E-48A4-4553-B45E-921414B5F54C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36.852" v="112"/>
          <ac:spMkLst>
            <pc:docMk/>
            <pc:sldMk cId="4127810730" sldId="264"/>
            <ac:spMk id="17" creationId="{55D4142C-5077-457F-A6AD-3FECFDB39685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8:12.493" v="120"/>
          <ac:spMkLst>
            <pc:docMk/>
            <pc:sldMk cId="4127810730" sldId="264"/>
            <ac:spMk id="18" creationId="{2B1D4F77-A17C-43D7-B7FA-545148E4E93D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36.852" v="112"/>
          <ac:spMkLst>
            <pc:docMk/>
            <pc:sldMk cId="4127810730" sldId="264"/>
            <ac:spMk id="19" creationId="{7A5F0580-5EE9-419F-96EE-B6529EF6E7D0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8:12.493" v="120"/>
          <ac:spMkLst>
            <pc:docMk/>
            <pc:sldMk cId="4127810730" sldId="264"/>
            <ac:spMk id="20" creationId="{F9BEFC91-7494-492F-8D91-0F124DA2F564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48:12.509" v="121"/>
          <ac:spMkLst>
            <pc:docMk/>
            <pc:sldMk cId="4127810730" sldId="264"/>
            <ac:spMk id="21" creationId="{C0A1ED06-4733-4020-9C60-81D4D801408D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48:12.509" v="121"/>
          <ac:spMkLst>
            <pc:docMk/>
            <pc:sldMk cId="4127810730" sldId="264"/>
            <ac:spMk id="22" creationId="{B0CA3509-3AF9-45FE-93ED-57BB5D5E8E07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50:12.933" v="126"/>
          <ac:spMkLst>
            <pc:docMk/>
            <pc:sldMk cId="4127810730" sldId="264"/>
            <ac:spMk id="23" creationId="{DEF595AD-5CBD-4248-95F8-FFADBE0B0B0A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50:22.308" v="128"/>
          <ac:spMkLst>
            <pc:docMk/>
            <pc:sldMk cId="4127810730" sldId="264"/>
            <ac:spMk id="24" creationId="{E104E71D-46AD-4098-B3F1-71C5B5AD2E96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50:22.308" v="128"/>
          <ac:spMkLst>
            <pc:docMk/>
            <pc:sldMk cId="4127810730" sldId="264"/>
            <ac:spMk id="25" creationId="{37E75FFA-2B8C-4584-9D0D-8297565777F5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50:22.308" v="128"/>
          <ac:spMkLst>
            <pc:docMk/>
            <pc:sldMk cId="4127810730" sldId="264"/>
            <ac:spMk id="27" creationId="{B0DAA4A3-A8FF-4201-928F-4D690839AA18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50:22.308" v="128"/>
          <ac:spMkLst>
            <pc:docMk/>
            <pc:sldMk cId="4127810730" sldId="264"/>
            <ac:spMk id="28" creationId="{27EBFEAE-8A98-4660-B3DC-9CF2C8FC95D8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50:22.308" v="129"/>
          <ac:spMkLst>
            <pc:docMk/>
            <pc:sldMk cId="4127810730" sldId="264"/>
            <ac:spMk id="30" creationId="{AB769B7E-EE5E-48CF-885F-D89A428DE87F}"/>
          </ac:spMkLst>
        </pc:spChg>
        <pc:spChg chg="add del">
          <ac:chgData name="Zuzanna Dudek" userId="S::zuzannadudek@office365.przysucha.edu.pl::e490e677-7a56-48bc-8363-4cfbd10a9d48" providerId="AD" clId="Web-{624EA283-3F11-AF05-CED9-FE6CF42B484E}" dt="2021-01-08T15:47:50.165" v="116"/>
          <ac:spMkLst>
            <pc:docMk/>
            <pc:sldMk cId="4127810730" sldId="264"/>
            <ac:spMk id="37" creationId="{DBC727F3-5D6C-48D2-8075-0045FFDA9BCB}"/>
          </ac:spMkLst>
        </pc:spChg>
        <pc:spChg chg="add">
          <ac:chgData name="Zuzanna Dudek" userId="S::zuzannadudek@office365.przysucha.edu.pl::e490e677-7a56-48bc-8363-4cfbd10a9d48" providerId="AD" clId="Web-{624EA283-3F11-AF05-CED9-FE6CF42B484E}" dt="2021-01-08T15:51:00.028" v="130"/>
          <ac:spMkLst>
            <pc:docMk/>
            <pc:sldMk cId="4127810730" sldId="264"/>
            <ac:spMk id="38" creationId="{D13AA500-0BF8-4065-A48F-09208E2AB6C1}"/>
          </ac:spMkLst>
        </pc:spChg>
        <pc:grpChg chg="add del">
          <ac:chgData name="Zuzanna Dudek" userId="S::zuzannadudek@office365.przysucha.edu.pl::e490e677-7a56-48bc-8363-4cfbd10a9d48" providerId="AD" clId="Web-{624EA283-3F11-AF05-CED9-FE6CF42B484E}" dt="2021-01-08T15:47:50.165" v="116"/>
          <ac:grpSpMkLst>
            <pc:docMk/>
            <pc:sldMk cId="4127810730" sldId="264"/>
            <ac:grpSpMk id="33" creationId="{D8E9CF54-0466-4261-9E62-0249E60E1886}"/>
          </ac:grpSpMkLst>
        </pc:grpChg>
        <pc:picChg chg="add del mod ord">
          <ac:chgData name="Zuzanna Dudek" userId="S::zuzannadudek@office365.przysucha.edu.pl::e490e677-7a56-48bc-8363-4cfbd10a9d48" providerId="AD" clId="Web-{624EA283-3F11-AF05-CED9-FE6CF42B484E}" dt="2021-01-08T15:49:32.385" v="125"/>
          <ac:picMkLst>
            <pc:docMk/>
            <pc:sldMk cId="4127810730" sldId="264"/>
            <ac:picMk id="4" creationId="{2D6DBC82-658B-42A4-A16A-894EE1AF1F49}"/>
          </ac:picMkLst>
        </pc:picChg>
        <pc:picChg chg="add mod ord">
          <ac:chgData name="Zuzanna Dudek" userId="S::zuzannadudek@office365.przysucha.edu.pl::e490e677-7a56-48bc-8363-4cfbd10a9d48" providerId="AD" clId="Web-{624EA283-3F11-AF05-CED9-FE6CF42B484E}" dt="2021-01-08T15:50:22.308" v="129"/>
          <ac:picMkLst>
            <pc:docMk/>
            <pc:sldMk cId="4127810730" sldId="264"/>
            <ac:picMk id="5" creationId="{998472F5-186D-4FF0-87D5-EB9DAEDAEEC1}"/>
          </ac:picMkLst>
        </pc:picChg>
        <pc:picChg chg="add del">
          <ac:chgData name="Zuzanna Dudek" userId="S::zuzannadudek@office365.przysucha.edu.pl::e490e677-7a56-48bc-8363-4cfbd10a9d48" providerId="AD" clId="Web-{624EA283-3F11-AF05-CED9-FE6CF42B484E}" dt="2021-01-08T15:48:10.009" v="118"/>
          <ac:picMkLst>
            <pc:docMk/>
            <pc:sldMk cId="4127810730" sldId="264"/>
            <ac:picMk id="14" creationId="{54DDEBDD-D8BD-41A6-8A0D-B00E3768B0F9}"/>
          </ac:picMkLst>
        </pc:picChg>
        <pc:cxnChg chg="add del">
          <ac:chgData name="Zuzanna Dudek" userId="S::zuzannadudek@office365.przysucha.edu.pl::e490e677-7a56-48bc-8363-4cfbd10a9d48" providerId="AD" clId="Web-{624EA283-3F11-AF05-CED9-FE6CF42B484E}" dt="2021-01-08T15:47:24.633" v="110"/>
          <ac:cxnSpMkLst>
            <pc:docMk/>
            <pc:sldMk cId="4127810730" sldId="264"/>
            <ac:cxnSpMk id="13" creationId="{20E3A342-4D61-4E3F-AF90-1AB42AEB96CC}"/>
          </ac:cxnSpMkLst>
        </pc:cxnChg>
        <pc:cxnChg chg="add del">
          <ac:chgData name="Zuzanna Dudek" userId="S::zuzannadudek@office365.przysucha.edu.pl::e490e677-7a56-48bc-8363-4cfbd10a9d48" providerId="AD" clId="Web-{624EA283-3F11-AF05-CED9-FE6CF42B484E}" dt="2021-01-08T15:50:22.308" v="128"/>
          <ac:cxnSpMkLst>
            <pc:docMk/>
            <pc:sldMk cId="4127810730" sldId="264"/>
            <ac:cxnSpMk id="26" creationId="{97345835-04CD-49BE-B105-1B4770F29A3C}"/>
          </ac:cxnSpMkLst>
        </pc:cxnChg>
        <pc:cxnChg chg="add del">
          <ac:chgData name="Zuzanna Dudek" userId="S::zuzannadudek@office365.przysucha.edu.pl::e490e677-7a56-48bc-8363-4cfbd10a9d48" providerId="AD" clId="Web-{624EA283-3F11-AF05-CED9-FE6CF42B484E}" dt="2021-01-08T15:50:22.308" v="128"/>
          <ac:cxnSpMkLst>
            <pc:docMk/>
            <pc:sldMk cId="4127810730" sldId="264"/>
            <ac:cxnSpMk id="29" creationId="{96B911B6-80D6-4651-AEAB-B705C9C54C10}"/>
          </ac:cxnSpMkLst>
        </pc:cxnChg>
      </pc:sldChg>
      <pc:sldChg chg="del">
        <pc:chgData name="Zuzanna Dudek" userId="S::zuzannadudek@office365.przysucha.edu.pl::e490e677-7a56-48bc-8363-4cfbd10a9d48" providerId="AD" clId="Web-{624EA283-3F11-AF05-CED9-FE6CF42B484E}" dt="2021-01-08T15:53:35.499" v="135"/>
        <pc:sldMkLst>
          <pc:docMk/>
          <pc:sldMk cId="3771453671" sldId="265"/>
        </pc:sldMkLst>
      </pc:sldChg>
      <pc:sldChg chg="modSp new">
        <pc:chgData name="Zuzanna Dudek" userId="S::zuzannadudek@office365.przysucha.edu.pl::e490e677-7a56-48bc-8363-4cfbd10a9d48" providerId="AD" clId="Web-{624EA283-3F11-AF05-CED9-FE6CF42B484E}" dt="2021-01-08T16:19:59.357" v="870" actId="20577"/>
        <pc:sldMkLst>
          <pc:docMk/>
          <pc:sldMk cId="4098761100" sldId="265"/>
        </pc:sldMkLst>
        <pc:spChg chg="mod">
          <ac:chgData name="Zuzanna Dudek" userId="S::zuzannadudek@office365.przysucha.edu.pl::e490e677-7a56-48bc-8363-4cfbd10a9d48" providerId="AD" clId="Web-{624EA283-3F11-AF05-CED9-FE6CF42B484E}" dt="2021-01-08T16:15:53.931" v="759" actId="20577"/>
          <ac:spMkLst>
            <pc:docMk/>
            <pc:sldMk cId="4098761100" sldId="265"/>
            <ac:spMk id="2" creationId="{EB59744E-8D93-49EE-A523-F3DB11B23418}"/>
          </ac:spMkLst>
        </pc:spChg>
        <pc:spChg chg="mod">
          <ac:chgData name="Zuzanna Dudek" userId="S::zuzannadudek@office365.przysucha.edu.pl::e490e677-7a56-48bc-8363-4cfbd10a9d48" providerId="AD" clId="Web-{624EA283-3F11-AF05-CED9-FE6CF42B484E}" dt="2021-01-08T16:19:59.357" v="870" actId="20577"/>
          <ac:spMkLst>
            <pc:docMk/>
            <pc:sldMk cId="4098761100" sldId="265"/>
            <ac:spMk id="3" creationId="{FE8AF381-78A5-4765-A6DF-7572EECCCF98}"/>
          </ac:spMkLst>
        </pc:spChg>
      </pc:sldChg>
      <pc:sldChg chg="delSp modSp new">
        <pc:chgData name="Zuzanna Dudek" userId="S::zuzannadudek@office365.przysucha.edu.pl::e490e677-7a56-48bc-8363-4cfbd10a9d48" providerId="AD" clId="Web-{624EA283-3F11-AF05-CED9-FE6CF42B484E}" dt="2021-01-08T16:21:13.609" v="875" actId="1076"/>
        <pc:sldMkLst>
          <pc:docMk/>
          <pc:sldMk cId="262336051" sldId="267"/>
        </pc:sldMkLst>
        <pc:spChg chg="del">
          <ac:chgData name="Zuzanna Dudek" userId="S::zuzannadudek@office365.przysucha.edu.pl::e490e677-7a56-48bc-8363-4cfbd10a9d48" providerId="AD" clId="Web-{624EA283-3F11-AF05-CED9-FE6CF42B484E}" dt="2021-01-08T16:21:06.234" v="874"/>
          <ac:spMkLst>
            <pc:docMk/>
            <pc:sldMk cId="262336051" sldId="267"/>
            <ac:spMk id="2" creationId="{8C18F517-149C-470A-894A-2A1B86D48533}"/>
          </ac:spMkLst>
        </pc:spChg>
        <pc:spChg chg="mod">
          <ac:chgData name="Zuzanna Dudek" userId="S::zuzannadudek@office365.przysucha.edu.pl::e490e677-7a56-48bc-8363-4cfbd10a9d48" providerId="AD" clId="Web-{624EA283-3F11-AF05-CED9-FE6CF42B484E}" dt="2021-01-08T16:21:13.609" v="875" actId="1076"/>
          <ac:spMkLst>
            <pc:docMk/>
            <pc:sldMk cId="262336051" sldId="267"/>
            <ac:spMk id="3" creationId="{6EF17F03-FC03-494D-BF68-0E1130433A1E}"/>
          </ac:spMkLst>
        </pc:spChg>
      </pc:sldChg>
      <pc:sldChg chg="addSp modSp new mod modClrScheme chgLayout">
        <pc:chgData name="Zuzanna Dudek" userId="S::zuzannadudek@office365.przysucha.edu.pl::e490e677-7a56-48bc-8363-4cfbd10a9d48" providerId="AD" clId="Web-{624EA283-3F11-AF05-CED9-FE6CF42B484E}" dt="2021-01-08T16:27:41.523" v="919" actId="20577"/>
        <pc:sldMkLst>
          <pc:docMk/>
          <pc:sldMk cId="487821266" sldId="268"/>
        </pc:sldMkLst>
        <pc:spChg chg="mod ord">
          <ac:chgData name="Zuzanna Dudek" userId="S::zuzannadudek@office365.przysucha.edu.pl::e490e677-7a56-48bc-8363-4cfbd10a9d48" providerId="AD" clId="Web-{624EA283-3F11-AF05-CED9-FE6CF42B484E}" dt="2021-01-08T16:27:08.631" v="914" actId="20577"/>
          <ac:spMkLst>
            <pc:docMk/>
            <pc:sldMk cId="487821266" sldId="268"/>
            <ac:spMk id="2" creationId="{F1634842-C842-4F33-80B3-44ED2D4407C9}"/>
          </ac:spMkLst>
        </pc:spChg>
        <pc:spChg chg="add mod ord">
          <ac:chgData name="Zuzanna Dudek" userId="S::zuzannadudek@office365.przysucha.edu.pl::e490e677-7a56-48bc-8363-4cfbd10a9d48" providerId="AD" clId="Web-{624EA283-3F11-AF05-CED9-FE6CF42B484E}" dt="2021-01-08T16:27:41.523" v="919" actId="20577"/>
          <ac:spMkLst>
            <pc:docMk/>
            <pc:sldMk cId="487821266" sldId="268"/>
            <ac:spMk id="3" creationId="{60B4C428-672A-41DC-895E-65C2B911FA36}"/>
          </ac:spMkLst>
        </pc:spChg>
      </pc:sldChg>
      <pc:sldChg chg="delSp modSp new del">
        <pc:chgData name="Zuzanna Dudek" userId="S::zuzannadudek@office365.przysucha.edu.pl::e490e677-7a56-48bc-8363-4cfbd10a9d48" providerId="AD" clId="Web-{624EA283-3F11-AF05-CED9-FE6CF42B484E}" dt="2021-01-08T16:25:41.426" v="900"/>
        <pc:sldMkLst>
          <pc:docMk/>
          <pc:sldMk cId="3149770514" sldId="268"/>
        </pc:sldMkLst>
        <pc:spChg chg="del">
          <ac:chgData name="Zuzanna Dudek" userId="S::zuzannadudek@office365.przysucha.edu.pl::e490e677-7a56-48bc-8363-4cfbd10a9d48" providerId="AD" clId="Web-{624EA283-3F11-AF05-CED9-FE6CF42B484E}" dt="2021-01-08T16:24:31.800" v="877"/>
          <ac:spMkLst>
            <pc:docMk/>
            <pc:sldMk cId="3149770514" sldId="268"/>
            <ac:spMk id="2" creationId="{3825084C-BAC9-401F-B395-8C32A7F8C92C}"/>
          </ac:spMkLst>
        </pc:spChg>
        <pc:spChg chg="mod">
          <ac:chgData name="Zuzanna Dudek" userId="S::zuzannadudek@office365.przysucha.edu.pl::e490e677-7a56-48bc-8363-4cfbd10a9d48" providerId="AD" clId="Web-{624EA283-3F11-AF05-CED9-FE6CF42B484E}" dt="2021-01-08T16:25:18.520" v="898" actId="20577"/>
          <ac:spMkLst>
            <pc:docMk/>
            <pc:sldMk cId="3149770514" sldId="268"/>
            <ac:spMk id="3" creationId="{1E434FE3-722B-4D51-B70F-76B387F06DB1}"/>
          </ac:spMkLst>
        </pc:spChg>
      </pc:sldChg>
      <pc:sldChg chg="new del">
        <pc:chgData name="Zuzanna Dudek" userId="S::zuzannadudek@office365.przysucha.edu.pl::e490e677-7a56-48bc-8363-4cfbd10a9d48" providerId="AD" clId="Web-{624EA283-3F11-AF05-CED9-FE6CF42B484E}" dt="2021-01-08T16:25:59.161" v="902"/>
        <pc:sldMkLst>
          <pc:docMk/>
          <pc:sldMk cId="3623747300" sldId="268"/>
        </pc:sldMkLst>
      </pc:sldChg>
    </pc:docChg>
  </pc:docChgLst>
  <pc:docChgLst>
    <pc:chgData name="Anna Bartyzel" userId="S::annabartyzel@office365.przysucha.edu.pl::7243c135-146f-4273-9e92-f69d501fb53b" providerId="AD" clId="Web-{35CD3558-BD49-35C8-4F68-D10948C9B45F}"/>
    <pc:docChg chg="modSld">
      <pc:chgData name="Anna Bartyzel" userId="S::annabartyzel@office365.przysucha.edu.pl::7243c135-146f-4273-9e92-f69d501fb53b" providerId="AD" clId="Web-{35CD3558-BD49-35C8-4F68-D10948C9B45F}" dt="2021-01-08T23:30:30.438" v="166" actId="20577"/>
      <pc:docMkLst>
        <pc:docMk/>
      </pc:docMkLst>
      <pc:sldChg chg="modSp">
        <pc:chgData name="Anna Bartyzel" userId="S::annabartyzel@office365.przysucha.edu.pl::7243c135-146f-4273-9e92-f69d501fb53b" providerId="AD" clId="Web-{35CD3558-BD49-35C8-4F68-D10948C9B45F}" dt="2021-01-08T23:29:42.828" v="156" actId="1076"/>
        <pc:sldMkLst>
          <pc:docMk/>
          <pc:sldMk cId="1771200992" sldId="264"/>
        </pc:sldMkLst>
        <pc:spChg chg="mod">
          <ac:chgData name="Anna Bartyzel" userId="S::annabartyzel@office365.przysucha.edu.pl::7243c135-146f-4273-9e92-f69d501fb53b" providerId="AD" clId="Web-{35CD3558-BD49-35C8-4F68-D10948C9B45F}" dt="2021-01-08T23:29:42.828" v="156" actId="1076"/>
          <ac:spMkLst>
            <pc:docMk/>
            <pc:sldMk cId="1771200992" sldId="264"/>
            <ac:spMk id="3" creationId="{570C2B0A-EBE5-4695-B8C2-058B4D9F0A90}"/>
          </ac:spMkLst>
        </pc:spChg>
      </pc:sldChg>
      <pc:sldChg chg="modSp">
        <pc:chgData name="Anna Bartyzel" userId="S::annabartyzel@office365.przysucha.edu.pl::7243c135-146f-4273-9e92-f69d501fb53b" providerId="AD" clId="Web-{35CD3558-BD49-35C8-4F68-D10948C9B45F}" dt="2021-01-08T23:30:28.673" v="164" actId="20577"/>
        <pc:sldMkLst>
          <pc:docMk/>
          <pc:sldMk cId="2963806039" sldId="278"/>
        </pc:sldMkLst>
        <pc:spChg chg="mod">
          <ac:chgData name="Anna Bartyzel" userId="S::annabartyzel@office365.przysucha.edu.pl::7243c135-146f-4273-9e92-f69d501fb53b" providerId="AD" clId="Web-{35CD3558-BD49-35C8-4F68-D10948C9B45F}" dt="2021-01-08T23:30:28.673" v="164" actId="20577"/>
          <ac:spMkLst>
            <pc:docMk/>
            <pc:sldMk cId="2963806039" sldId="278"/>
            <ac:spMk id="3" creationId="{33ECF2E1-00C8-4FB2-B45B-0A035255A0F7}"/>
          </ac:spMkLst>
        </pc:spChg>
      </pc:sldChg>
      <pc:sldChg chg="addSp modSp">
        <pc:chgData name="Anna Bartyzel" userId="S::annabartyzel@office365.przysucha.edu.pl::7243c135-146f-4273-9e92-f69d501fb53b" providerId="AD" clId="Web-{35CD3558-BD49-35C8-4F68-D10948C9B45F}" dt="2021-01-08T20:15:06.545" v="37"/>
        <pc:sldMkLst>
          <pc:docMk/>
          <pc:sldMk cId="4198726877" sldId="282"/>
        </pc:sldMkLst>
        <pc:spChg chg="add mod">
          <ac:chgData name="Anna Bartyzel" userId="S::annabartyzel@office365.przysucha.edu.pl::7243c135-146f-4273-9e92-f69d501fb53b" providerId="AD" clId="Web-{35CD3558-BD49-35C8-4F68-D10948C9B45F}" dt="2021-01-08T20:13:37.699" v="4" actId="1076"/>
          <ac:spMkLst>
            <pc:docMk/>
            <pc:sldMk cId="4198726877" sldId="282"/>
            <ac:spMk id="11" creationId="{5790BE89-D4BB-44EB-9618-D4AD7EF6458D}"/>
          </ac:spMkLst>
        </pc:spChg>
        <pc:spChg chg="add mod">
          <ac:chgData name="Anna Bartyzel" userId="S::annabartyzel@office365.przysucha.edu.pl::7243c135-146f-4273-9e92-f69d501fb53b" providerId="AD" clId="Web-{35CD3558-BD49-35C8-4F68-D10948C9B45F}" dt="2021-01-08T20:15:06.545" v="37"/>
          <ac:spMkLst>
            <pc:docMk/>
            <pc:sldMk cId="4198726877" sldId="282"/>
            <ac:spMk id="13" creationId="{74E74E8A-3A83-4DB7-934D-7FE0A008D9EA}"/>
          </ac:spMkLst>
        </pc:spChg>
      </pc:sldChg>
      <pc:sldChg chg="addSp modSp">
        <pc:chgData name="Anna Bartyzel" userId="S::annabartyzel@office365.przysucha.edu.pl::7243c135-146f-4273-9e92-f69d501fb53b" providerId="AD" clId="Web-{35CD3558-BD49-35C8-4F68-D10948C9B45F}" dt="2021-01-08T20:16:03.655" v="67" actId="1076"/>
        <pc:sldMkLst>
          <pc:docMk/>
          <pc:sldMk cId="1962228899" sldId="283"/>
        </pc:sldMkLst>
        <pc:spChg chg="add mod">
          <ac:chgData name="Anna Bartyzel" userId="S::annabartyzel@office365.przysucha.edu.pl::7243c135-146f-4273-9e92-f69d501fb53b" providerId="AD" clId="Web-{35CD3558-BD49-35C8-4F68-D10948C9B45F}" dt="2021-01-08T20:16:03.655" v="67" actId="1076"/>
          <ac:spMkLst>
            <pc:docMk/>
            <pc:sldMk cId="1962228899" sldId="283"/>
            <ac:spMk id="12" creationId="{10DEA2F5-E99A-4B4B-A122-D348A91347B7}"/>
          </ac:spMkLst>
        </pc:spChg>
      </pc:sldChg>
      <pc:sldChg chg="addSp delSp modSp">
        <pc:chgData name="Anna Bartyzel" userId="S::annabartyzel@office365.przysucha.edu.pl::7243c135-146f-4273-9e92-f69d501fb53b" providerId="AD" clId="Web-{35CD3558-BD49-35C8-4F68-D10948C9B45F}" dt="2021-01-08T20:19:30.909" v="145" actId="1076"/>
        <pc:sldMkLst>
          <pc:docMk/>
          <pc:sldMk cId="1824808423" sldId="284"/>
        </pc:sldMkLst>
        <pc:spChg chg="add mod">
          <ac:chgData name="Anna Bartyzel" userId="S::annabartyzel@office365.przysucha.edu.pl::7243c135-146f-4273-9e92-f69d501fb53b" providerId="AD" clId="Web-{35CD3558-BD49-35C8-4F68-D10948C9B45F}" dt="2021-01-08T20:19:25.190" v="144" actId="14100"/>
          <ac:spMkLst>
            <pc:docMk/>
            <pc:sldMk cId="1824808423" sldId="284"/>
            <ac:spMk id="4" creationId="{311A3107-2684-4BCF-8F2E-CA651053A744}"/>
          </ac:spMkLst>
        </pc:spChg>
        <pc:spChg chg="mod">
          <ac:chgData name="Anna Bartyzel" userId="S::annabartyzel@office365.przysucha.edu.pl::7243c135-146f-4273-9e92-f69d501fb53b" providerId="AD" clId="Web-{35CD3558-BD49-35C8-4F68-D10948C9B45F}" dt="2021-01-08T20:19:01.955" v="137" actId="1076"/>
          <ac:spMkLst>
            <pc:docMk/>
            <pc:sldMk cId="1824808423" sldId="284"/>
            <ac:spMk id="9" creationId="{A4E55F0E-8779-4C76-860C-2FF7BA4F5B61}"/>
          </ac:spMkLst>
        </pc:spChg>
        <pc:spChg chg="mod">
          <ac:chgData name="Anna Bartyzel" userId="S::annabartyzel@office365.przysucha.edu.pl::7243c135-146f-4273-9e92-f69d501fb53b" providerId="AD" clId="Web-{35CD3558-BD49-35C8-4F68-D10948C9B45F}" dt="2021-01-08T20:19:30.909" v="145" actId="1076"/>
          <ac:spMkLst>
            <pc:docMk/>
            <pc:sldMk cId="1824808423" sldId="284"/>
            <ac:spMk id="14" creationId="{799A2EBD-0D14-4CC1-8A72-4BF5A8DDD93F}"/>
          </ac:spMkLst>
        </pc:spChg>
        <pc:spChg chg="mod">
          <ac:chgData name="Anna Bartyzel" userId="S::annabartyzel@office365.przysucha.edu.pl::7243c135-146f-4273-9e92-f69d501fb53b" providerId="AD" clId="Web-{35CD3558-BD49-35C8-4F68-D10948C9B45F}" dt="2021-01-08T20:19:10.065" v="138" actId="1076"/>
          <ac:spMkLst>
            <pc:docMk/>
            <pc:sldMk cId="1824808423" sldId="284"/>
            <ac:spMk id="16" creationId="{E617333B-F2F1-4598-B04A-5ACEB8721BC2}"/>
          </ac:spMkLst>
        </pc:spChg>
        <pc:picChg chg="mod">
          <ac:chgData name="Anna Bartyzel" userId="S::annabartyzel@office365.przysucha.edu.pl::7243c135-146f-4273-9e92-f69d501fb53b" providerId="AD" clId="Web-{35CD3558-BD49-35C8-4F68-D10948C9B45F}" dt="2021-01-08T20:18:40.845" v="134"/>
          <ac:picMkLst>
            <pc:docMk/>
            <pc:sldMk cId="1824808423" sldId="284"/>
            <ac:picMk id="2" creationId="{5DCEBE54-2D64-42D0-AD70-DF2CFDF48804}"/>
          </ac:picMkLst>
        </pc:picChg>
        <pc:picChg chg="mod">
          <ac:chgData name="Anna Bartyzel" userId="S::annabartyzel@office365.przysucha.edu.pl::7243c135-146f-4273-9e92-f69d501fb53b" providerId="AD" clId="Web-{35CD3558-BD49-35C8-4F68-D10948C9B45F}" dt="2021-01-08T20:18:40.845" v="134"/>
          <ac:picMkLst>
            <pc:docMk/>
            <pc:sldMk cId="1824808423" sldId="284"/>
            <ac:picMk id="3" creationId="{E746B3AA-B5A7-4AA2-A76B-3A2EAE6D82C9}"/>
          </ac:picMkLst>
        </pc:picChg>
        <pc:picChg chg="del mod">
          <ac:chgData name="Anna Bartyzel" userId="S::annabartyzel@office365.przysucha.edu.pl::7243c135-146f-4273-9e92-f69d501fb53b" providerId="AD" clId="Web-{35CD3558-BD49-35C8-4F68-D10948C9B45F}" dt="2021-01-08T20:18:17.814" v="131"/>
          <ac:picMkLst>
            <pc:docMk/>
            <pc:sldMk cId="1824808423" sldId="284"/>
            <ac:picMk id="5" creationId="{AB00C061-54B0-4D1A-A1C2-A51AF4A93C4E}"/>
          </ac:picMkLst>
        </pc:picChg>
        <pc:picChg chg="mod">
          <ac:chgData name="Anna Bartyzel" userId="S::annabartyzel@office365.przysucha.edu.pl::7243c135-146f-4273-9e92-f69d501fb53b" providerId="AD" clId="Web-{35CD3558-BD49-35C8-4F68-D10948C9B45F}" dt="2021-01-08T20:18:40.845" v="134"/>
          <ac:picMkLst>
            <pc:docMk/>
            <pc:sldMk cId="1824808423" sldId="284"/>
            <ac:picMk id="6" creationId="{A9FB7D88-00B5-4AAD-892A-1667C27951E9}"/>
          </ac:picMkLst>
        </pc:picChg>
        <pc:picChg chg="mod ord">
          <ac:chgData name="Anna Bartyzel" userId="S::annabartyzel@office365.przysucha.edu.pl::7243c135-146f-4273-9e92-f69d501fb53b" providerId="AD" clId="Web-{35CD3558-BD49-35C8-4F68-D10948C9B45F}" dt="2021-01-08T20:18:40.845" v="134"/>
          <ac:picMkLst>
            <pc:docMk/>
            <pc:sldMk cId="1824808423" sldId="284"/>
            <ac:picMk id="8" creationId="{8736C56E-CC46-4DE5-8F9D-55387FCAAFAE}"/>
          </ac:picMkLst>
        </pc:picChg>
      </pc:sldChg>
      <pc:sldChg chg="modSp">
        <pc:chgData name="Anna Bartyzel" userId="S::annabartyzel@office365.przysucha.edu.pl::7243c135-146f-4273-9e92-f69d501fb53b" providerId="AD" clId="Web-{35CD3558-BD49-35C8-4F68-D10948C9B45F}" dt="2021-01-08T20:20:03.862" v="150" actId="20577"/>
        <pc:sldMkLst>
          <pc:docMk/>
          <pc:sldMk cId="22256857" sldId="285"/>
        </pc:sldMkLst>
        <pc:spChg chg="mod">
          <ac:chgData name="Anna Bartyzel" userId="S::annabartyzel@office365.przysucha.edu.pl::7243c135-146f-4273-9e92-f69d501fb53b" providerId="AD" clId="Web-{35CD3558-BD49-35C8-4F68-D10948C9B45F}" dt="2021-01-08T20:20:03.862" v="150" actId="20577"/>
          <ac:spMkLst>
            <pc:docMk/>
            <pc:sldMk cId="22256857" sldId="285"/>
            <ac:spMk id="3" creationId="{638E1FC4-20AA-4C1C-B81F-9049528BE9AD}"/>
          </ac:spMkLst>
        </pc:spChg>
      </pc:sldChg>
    </pc:docChg>
  </pc:docChgLst>
  <pc:docChgLst>
    <pc:chgData name="Weronika Balcerak" userId="S::weronikabalcerak@office365.przysucha.edu.pl::fb6555bf-aa18-4ca9-a892-17b75971d23b" providerId="AD" clId="Web-{54A3DA5B-1E5F-43E8-8DD8-067BE81B481C}"/>
    <pc:docChg chg="modSld">
      <pc:chgData name="Weronika Balcerak" userId="S::weronikabalcerak@office365.przysucha.edu.pl::fb6555bf-aa18-4ca9-a892-17b75971d23b" providerId="AD" clId="Web-{54A3DA5B-1E5F-43E8-8DD8-067BE81B481C}" dt="2021-01-08T14:32:01.579" v="52"/>
      <pc:docMkLst>
        <pc:docMk/>
      </pc:docMkLst>
      <pc:sldChg chg="addSp delSp modSp mod setBg">
        <pc:chgData name="Weronika Balcerak" userId="S::weronikabalcerak@office365.przysucha.edu.pl::fb6555bf-aa18-4ca9-a892-17b75971d23b" providerId="AD" clId="Web-{54A3DA5B-1E5F-43E8-8DD8-067BE81B481C}" dt="2021-01-08T14:32:01.579" v="52"/>
        <pc:sldMkLst>
          <pc:docMk/>
          <pc:sldMk cId="650317164" sldId="256"/>
        </pc:sldMkLst>
        <pc:spChg chg="mod ord">
          <ac:chgData name="Weronika Balcerak" userId="S::weronikabalcerak@office365.przysucha.edu.pl::fb6555bf-aa18-4ca9-a892-17b75971d23b" providerId="AD" clId="Web-{54A3DA5B-1E5F-43E8-8DD8-067BE81B481C}" dt="2021-01-08T14:32:01.579" v="52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Weronika Balcerak" userId="S::weronikabalcerak@office365.przysucha.edu.pl::fb6555bf-aa18-4ca9-a892-17b75971d23b" providerId="AD" clId="Web-{54A3DA5B-1E5F-43E8-8DD8-067BE81B481C}" dt="2021-01-08T14:32:01.579" v="52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Weronika Balcerak" userId="S::weronikabalcerak@office365.przysucha.edu.pl::fb6555bf-aa18-4ca9-a892-17b75971d23b" providerId="AD" clId="Web-{54A3DA5B-1E5F-43E8-8DD8-067BE81B481C}" dt="2021-01-08T14:31:58.219" v="49"/>
          <ac:spMkLst>
            <pc:docMk/>
            <pc:sldMk cId="650317164" sldId="256"/>
            <ac:spMk id="6" creationId="{86295E7F-EA66-480B-B001-C8BE7CD61903}"/>
          </ac:spMkLst>
        </pc:spChg>
        <pc:spChg chg="add del">
          <ac:chgData name="Weronika Balcerak" userId="S::weronikabalcerak@office365.przysucha.edu.pl::fb6555bf-aa18-4ca9-a892-17b75971d23b" providerId="AD" clId="Web-{54A3DA5B-1E5F-43E8-8DD8-067BE81B481C}" dt="2021-01-08T14:32:01.563" v="51"/>
          <ac:spMkLst>
            <pc:docMk/>
            <pc:sldMk cId="650317164" sldId="256"/>
            <ac:spMk id="8" creationId="{303CC970-4826-4CED-8063-0FB676635452}"/>
          </ac:spMkLst>
        </pc:spChg>
        <pc:spChg chg="add del">
          <ac:chgData name="Weronika Balcerak" userId="S::weronikabalcerak@office365.przysucha.edu.pl::fb6555bf-aa18-4ca9-a892-17b75971d23b" providerId="AD" clId="Web-{54A3DA5B-1E5F-43E8-8DD8-067BE81B481C}" dt="2021-01-08T14:31:45.766" v="47"/>
          <ac:spMkLst>
            <pc:docMk/>
            <pc:sldMk cId="650317164" sldId="256"/>
            <ac:spMk id="9" creationId="{74426AB7-D619-4515-962A-BC83909EC015}"/>
          </ac:spMkLst>
        </pc:spChg>
        <pc:spChg chg="add del">
          <ac:chgData name="Weronika Balcerak" userId="S::weronikabalcerak@office365.przysucha.edu.pl::fb6555bf-aa18-4ca9-a892-17b75971d23b" providerId="AD" clId="Web-{54A3DA5B-1E5F-43E8-8DD8-067BE81B481C}" dt="2021-01-08T14:32:01.563" v="51"/>
          <ac:spMkLst>
            <pc:docMk/>
            <pc:sldMk cId="650317164" sldId="256"/>
            <ac:spMk id="10" creationId="{14490D63-3365-45CC-AC50-705C1B76815F}"/>
          </ac:spMkLst>
        </pc:spChg>
        <pc:spChg chg="add del">
          <ac:chgData name="Weronika Balcerak" userId="S::weronikabalcerak@office365.przysucha.edu.pl::fb6555bf-aa18-4ca9-a892-17b75971d23b" providerId="AD" clId="Web-{54A3DA5B-1E5F-43E8-8DD8-067BE81B481C}" dt="2021-01-08T14:31:45.766" v="47"/>
          <ac:spMkLst>
            <pc:docMk/>
            <pc:sldMk cId="650317164" sldId="256"/>
            <ac:spMk id="11" creationId="{DE47DF98-723F-4AAC-ABCF-CACBC438F78F}"/>
          </ac:spMkLst>
        </pc:spChg>
        <pc:spChg chg="add">
          <ac:chgData name="Weronika Balcerak" userId="S::weronikabalcerak@office365.przysucha.edu.pl::fb6555bf-aa18-4ca9-a892-17b75971d23b" providerId="AD" clId="Web-{54A3DA5B-1E5F-43E8-8DD8-067BE81B481C}" dt="2021-01-08T14:32:01.579" v="52"/>
          <ac:spMkLst>
            <pc:docMk/>
            <pc:sldMk cId="650317164" sldId="256"/>
            <ac:spMk id="12" creationId="{75F4D120-3921-42A8-A063-46B023CB0CDA}"/>
          </ac:spMkLst>
        </pc:spChg>
        <pc:picChg chg="add mod ord">
          <ac:chgData name="Weronika Balcerak" userId="S::weronikabalcerak@office365.przysucha.edu.pl::fb6555bf-aa18-4ca9-a892-17b75971d23b" providerId="AD" clId="Web-{54A3DA5B-1E5F-43E8-8DD8-067BE81B481C}" dt="2021-01-08T14:32:01.579" v="52"/>
          <ac:picMkLst>
            <pc:docMk/>
            <pc:sldMk cId="650317164" sldId="256"/>
            <ac:picMk id="4" creationId="{994129D2-8301-4676-B3A0-35C099A9CA81}"/>
          </ac:picMkLst>
        </pc:picChg>
        <pc:picChg chg="add">
          <ac:chgData name="Weronika Balcerak" userId="S::weronikabalcerak@office365.przysucha.edu.pl::fb6555bf-aa18-4ca9-a892-17b75971d23b" providerId="AD" clId="Web-{54A3DA5B-1E5F-43E8-8DD8-067BE81B481C}" dt="2021-01-08T14:32:01.579" v="52"/>
          <ac:picMkLst>
            <pc:docMk/>
            <pc:sldMk cId="650317164" sldId="256"/>
            <ac:picMk id="14" creationId="{9D01B3E5-85F4-41A9-A504-D5E6268DEC1D}"/>
          </ac:picMkLst>
        </pc:picChg>
        <pc:cxnChg chg="add del">
          <ac:chgData name="Weronika Balcerak" userId="S::weronikabalcerak@office365.przysucha.edu.pl::fb6555bf-aa18-4ca9-a892-17b75971d23b" providerId="AD" clId="Web-{54A3DA5B-1E5F-43E8-8DD8-067BE81B481C}" dt="2021-01-08T14:31:58.219" v="49"/>
          <ac:cxnSpMkLst>
            <pc:docMk/>
            <pc:sldMk cId="650317164" sldId="256"/>
            <ac:cxnSpMk id="7" creationId="{E126E481-B945-4179-BD79-05E96E9B29E1}"/>
          </ac:cxnSpMkLst>
        </pc:cxnChg>
        <pc:cxnChg chg="add del">
          <ac:chgData name="Weronika Balcerak" userId="S::weronikabalcerak@office365.przysucha.edu.pl::fb6555bf-aa18-4ca9-a892-17b75971d23b" providerId="AD" clId="Web-{54A3DA5B-1E5F-43E8-8DD8-067BE81B481C}" dt="2021-01-08T14:31:45.766" v="47"/>
          <ac:cxnSpMkLst>
            <pc:docMk/>
            <pc:sldMk cId="650317164" sldId="256"/>
            <ac:cxnSpMk id="13" creationId="{EA29FC7C-9308-4FDE-8DCA-405668055B0F}"/>
          </ac:cxnSpMkLst>
        </pc:cxnChg>
      </pc:sldChg>
    </pc:docChg>
  </pc:docChgLst>
  <pc:docChgLst>
    <pc:chgData name="Marcin Frasuński" userId="S::marcinfrasunski@office365.przysucha.edu.pl::08ed13f9-0af2-4711-a5e7-2c3082030ac3" providerId="AD" clId="Web-{79721379-23C3-4EDA-8257-08F4F3042FE3}"/>
    <pc:docChg chg="modSld">
      <pc:chgData name="Marcin Frasuński" userId="S::marcinfrasunski@office365.przysucha.edu.pl::08ed13f9-0af2-4711-a5e7-2c3082030ac3" providerId="AD" clId="Web-{79721379-23C3-4EDA-8257-08F4F3042FE3}" dt="2021-04-25T16:39:58.509" v="53"/>
      <pc:docMkLst>
        <pc:docMk/>
      </pc:docMkLst>
      <pc:sldChg chg="modSp">
        <pc:chgData name="Marcin Frasuński" userId="S::marcinfrasunski@office365.przysucha.edu.pl::08ed13f9-0af2-4711-a5e7-2c3082030ac3" providerId="AD" clId="Web-{79721379-23C3-4EDA-8257-08F4F3042FE3}" dt="2021-04-25T16:37:14.334" v="36" actId="20577"/>
        <pc:sldMkLst>
          <pc:docMk/>
          <pc:sldMk cId="3222528793" sldId="263"/>
        </pc:sldMkLst>
        <pc:spChg chg="mod">
          <ac:chgData name="Marcin Frasuński" userId="S::marcinfrasunski@office365.przysucha.edu.pl::08ed13f9-0af2-4711-a5e7-2c3082030ac3" providerId="AD" clId="Web-{79721379-23C3-4EDA-8257-08F4F3042FE3}" dt="2021-04-25T16:37:14.334" v="36" actId="20577"/>
          <ac:spMkLst>
            <pc:docMk/>
            <pc:sldMk cId="3222528793" sldId="263"/>
            <ac:spMk id="2" creationId="{EDEDF238-9EEA-450E-AACA-617937FB2896}"/>
          </ac:spMkLst>
        </pc:spChg>
        <pc:spChg chg="mod">
          <ac:chgData name="Marcin Frasuński" userId="S::marcinfrasunski@office365.przysucha.edu.pl::08ed13f9-0af2-4711-a5e7-2c3082030ac3" providerId="AD" clId="Web-{79721379-23C3-4EDA-8257-08F4F3042FE3}" dt="2021-04-25T16:36:07.520" v="28" actId="14100"/>
          <ac:spMkLst>
            <pc:docMk/>
            <pc:sldMk cId="3222528793" sldId="263"/>
            <ac:spMk id="3" creationId="{AB0F248A-0707-4726-A3A6-31A9CB96EBFA}"/>
          </ac:spMkLst>
        </pc:spChg>
      </pc:sldChg>
      <pc:sldChg chg="modSp">
        <pc:chgData name="Marcin Frasuński" userId="S::marcinfrasunski@office365.przysucha.edu.pl::08ed13f9-0af2-4711-a5e7-2c3082030ac3" providerId="AD" clId="Web-{79721379-23C3-4EDA-8257-08F4F3042FE3}" dt="2021-04-25T16:39:30.633" v="52" actId="20577"/>
        <pc:sldMkLst>
          <pc:docMk/>
          <pc:sldMk cId="4198726877" sldId="282"/>
        </pc:sldMkLst>
        <pc:spChg chg="mod">
          <ac:chgData name="Marcin Frasuński" userId="S::marcinfrasunski@office365.przysucha.edu.pl::08ed13f9-0af2-4711-a5e7-2c3082030ac3" providerId="AD" clId="Web-{79721379-23C3-4EDA-8257-08F4F3042FE3}" dt="2021-04-25T16:39:30.633" v="52" actId="20577"/>
          <ac:spMkLst>
            <pc:docMk/>
            <pc:sldMk cId="4198726877" sldId="282"/>
            <ac:spMk id="9" creationId="{475996F8-9970-4A45-A059-359D4992FD78}"/>
          </ac:spMkLst>
        </pc:spChg>
      </pc:sldChg>
      <pc:sldChg chg="addSp">
        <pc:chgData name="Marcin Frasuński" userId="S::marcinfrasunski@office365.przysucha.edu.pl::08ed13f9-0af2-4711-a5e7-2c3082030ac3" providerId="AD" clId="Web-{79721379-23C3-4EDA-8257-08F4F3042FE3}" dt="2021-04-25T16:39:58.509" v="53"/>
        <pc:sldMkLst>
          <pc:docMk/>
          <pc:sldMk cId="1962228899" sldId="283"/>
        </pc:sldMkLst>
        <pc:spChg chg="add">
          <ac:chgData name="Marcin Frasuński" userId="S::marcinfrasunski@office365.przysucha.edu.pl::08ed13f9-0af2-4711-a5e7-2c3082030ac3" providerId="AD" clId="Web-{79721379-23C3-4EDA-8257-08F4F3042FE3}" dt="2021-04-25T16:39:58.509" v="53"/>
          <ac:spMkLst>
            <pc:docMk/>
            <pc:sldMk cId="1962228899" sldId="283"/>
            <ac:spMk id="7" creationId="{CE64AEAE-A115-4661-BF08-8B955AFE1C33}"/>
          </ac:spMkLst>
        </pc:spChg>
      </pc:sldChg>
    </pc:docChg>
  </pc:docChgLst>
  <pc:docChgLst>
    <pc:chgData name="Zuzanna Dudek" userId="S::zuzannadudek@office365.przysucha.edu.pl::e490e677-7a56-48bc-8363-4cfbd10a9d48" providerId="AD" clId="Web-{9D81E020-AFBD-77A3-65F1-64325140C89C}"/>
    <pc:docChg chg="addSld delSld modSld">
      <pc:chgData name="Zuzanna Dudek" userId="S::zuzannadudek@office365.przysucha.edu.pl::e490e677-7a56-48bc-8363-4cfbd10a9d48" providerId="AD" clId="Web-{9D81E020-AFBD-77A3-65F1-64325140C89C}" dt="2021-01-08T19:41:11.932" v="1639" actId="1076"/>
      <pc:docMkLst>
        <pc:docMk/>
      </pc:docMkLst>
      <pc:sldChg chg="addSp delSp modSp">
        <pc:chgData name="Zuzanna Dudek" userId="S::zuzannadudek@office365.przysucha.edu.pl::e490e677-7a56-48bc-8363-4cfbd10a9d48" providerId="AD" clId="Web-{9D81E020-AFBD-77A3-65F1-64325140C89C}" dt="2021-01-08T17:09:13.771" v="536" actId="1076"/>
        <pc:sldMkLst>
          <pc:docMk/>
          <pc:sldMk cId="487821266" sldId="268"/>
        </pc:sldMkLst>
        <pc:spChg chg="mod">
          <ac:chgData name="Zuzanna Dudek" userId="S::zuzannadudek@office365.przysucha.edu.pl::e490e677-7a56-48bc-8363-4cfbd10a9d48" providerId="AD" clId="Web-{9D81E020-AFBD-77A3-65F1-64325140C89C}" dt="2021-01-08T16:57:50.993" v="485" actId="20577"/>
          <ac:spMkLst>
            <pc:docMk/>
            <pc:sldMk cId="487821266" sldId="268"/>
            <ac:spMk id="2" creationId="{F1634842-C842-4F33-80B3-44ED2D4407C9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7:08:45.661" v="529" actId="20577"/>
          <ac:spMkLst>
            <pc:docMk/>
            <pc:sldMk cId="487821266" sldId="268"/>
            <ac:spMk id="3" creationId="{60B4C428-672A-41DC-895E-65C2B911FA36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6:58:39.493" v="497" actId="1076"/>
          <ac:spMkLst>
            <pc:docMk/>
            <pc:sldMk cId="487821266" sldId="268"/>
            <ac:spMk id="4" creationId="{26EE6F0F-3619-4247-8783-29A71506B00D}"/>
          </ac:spMkLst>
        </pc:spChg>
        <pc:spChg chg="del">
          <ac:chgData name="Zuzanna Dudek" userId="S::zuzannadudek@office365.przysucha.edu.pl::e490e677-7a56-48bc-8363-4cfbd10a9d48" providerId="AD" clId="Web-{9D81E020-AFBD-77A3-65F1-64325140C89C}" dt="2021-01-08T16:33:13.542" v="12"/>
          <ac:spMkLst>
            <pc:docMk/>
            <pc:sldMk cId="487821266" sldId="268"/>
            <ac:spMk id="8" creationId="{7578A52D-2496-4956-A9A4-EA5C38B2F1FC}"/>
          </ac:spMkLst>
        </pc:spChg>
        <pc:spChg chg="del">
          <ac:chgData name="Zuzanna Dudek" userId="S::zuzannadudek@office365.przysucha.edu.pl::e490e677-7a56-48bc-8363-4cfbd10a9d48" providerId="AD" clId="Web-{9D81E020-AFBD-77A3-65F1-64325140C89C}" dt="2021-01-08T16:33:13.542" v="12"/>
          <ac:spMkLst>
            <pc:docMk/>
            <pc:sldMk cId="487821266" sldId="268"/>
            <ac:spMk id="10" creationId="{9809C8E2-EF9B-4E0B-A17E-836DE0508E76}"/>
          </ac:spMkLst>
        </pc:spChg>
        <pc:spChg chg="add del mod">
          <ac:chgData name="Zuzanna Dudek" userId="S::zuzannadudek@office365.przysucha.edu.pl::e490e677-7a56-48bc-8363-4cfbd10a9d48" providerId="AD" clId="Web-{9D81E020-AFBD-77A3-65F1-64325140C89C}" dt="2021-01-08T16:51:38.923" v="443"/>
          <ac:spMkLst>
            <pc:docMk/>
            <pc:sldMk cId="487821266" sldId="268"/>
            <ac:spMk id="11" creationId="{C9A2A8E3-909A-4B97-AB39-5FA4DF30A86C}"/>
          </ac:spMkLst>
        </pc:spChg>
        <pc:spChg chg="del">
          <ac:chgData name="Zuzanna Dudek" userId="S::zuzannadudek@office365.przysucha.edu.pl::e490e677-7a56-48bc-8363-4cfbd10a9d48" providerId="AD" clId="Web-{9D81E020-AFBD-77A3-65F1-64325140C89C}" dt="2021-01-08T16:33:13.542" v="12"/>
          <ac:spMkLst>
            <pc:docMk/>
            <pc:sldMk cId="487821266" sldId="268"/>
            <ac:spMk id="12" creationId="{61EB557E-621E-4254-B750-85274C5F4D5C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3:13.542" v="12"/>
          <ac:spMkLst>
            <pc:docMk/>
            <pc:sldMk cId="487821266" sldId="268"/>
            <ac:spMk id="17" creationId="{7578A52D-2496-4956-A9A4-EA5C38B2F1FC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3:13.542" v="12"/>
          <ac:spMkLst>
            <pc:docMk/>
            <pc:sldMk cId="487821266" sldId="268"/>
            <ac:spMk id="19" creationId="{9809C8E2-EF9B-4E0B-A17E-836DE0508E76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3:13.542" v="12"/>
          <ac:spMkLst>
            <pc:docMk/>
            <pc:sldMk cId="487821266" sldId="268"/>
            <ac:spMk id="21" creationId="{61EB557E-621E-4254-B750-85274C5F4D5C}"/>
          </ac:spMkLst>
        </pc:spChg>
        <pc:picChg chg="add mod">
          <ac:chgData name="Zuzanna Dudek" userId="S::zuzannadudek@office365.przysucha.edu.pl::e490e677-7a56-48bc-8363-4cfbd10a9d48" providerId="AD" clId="Web-{9D81E020-AFBD-77A3-65F1-64325140C89C}" dt="2021-01-08T17:08:52.474" v="532" actId="14100"/>
          <ac:picMkLst>
            <pc:docMk/>
            <pc:sldMk cId="487821266" sldId="268"/>
            <ac:picMk id="5" creationId="{42F650BC-69CB-4136-B31F-2028E81A762C}"/>
          </ac:picMkLst>
        </pc:picChg>
        <pc:picChg chg="add mod">
          <ac:chgData name="Zuzanna Dudek" userId="S::zuzannadudek@office365.przysucha.edu.pl::e490e677-7a56-48bc-8363-4cfbd10a9d48" providerId="AD" clId="Web-{9D81E020-AFBD-77A3-65F1-64325140C89C}" dt="2021-01-08T17:09:13.771" v="536" actId="1076"/>
          <ac:picMkLst>
            <pc:docMk/>
            <pc:sldMk cId="487821266" sldId="268"/>
            <ac:picMk id="6" creationId="{BFB168C8-5A20-415E-9BB5-3795CAE9782F}"/>
          </ac:picMkLst>
        </pc:picChg>
        <pc:picChg chg="add mod">
          <ac:chgData name="Zuzanna Dudek" userId="S::zuzannadudek@office365.przysucha.edu.pl::e490e677-7a56-48bc-8363-4cfbd10a9d48" providerId="AD" clId="Web-{9D81E020-AFBD-77A3-65F1-64325140C89C}" dt="2021-01-08T17:09:00.677" v="534" actId="1076"/>
          <ac:picMkLst>
            <pc:docMk/>
            <pc:sldMk cId="487821266" sldId="268"/>
            <ac:picMk id="7" creationId="{3F1DDD8F-C1DA-45A9-A532-398211300C7C}"/>
          </ac:picMkLst>
        </pc:picChg>
      </pc:sldChg>
      <pc:sldChg chg="addSp modSp new mod setBg">
        <pc:chgData name="Zuzanna Dudek" userId="S::zuzannadudek@office365.przysucha.edu.pl::e490e677-7a56-48bc-8363-4cfbd10a9d48" providerId="AD" clId="Web-{9D81E020-AFBD-77A3-65F1-64325140C89C}" dt="2021-01-08T16:48:17.372" v="393" actId="20577"/>
        <pc:sldMkLst>
          <pc:docMk/>
          <pc:sldMk cId="1890897406" sldId="269"/>
        </pc:sldMkLst>
        <pc:spChg chg="mod">
          <ac:chgData name="Zuzanna Dudek" userId="S::zuzannadudek@office365.przysucha.edu.pl::e490e677-7a56-48bc-8363-4cfbd10a9d48" providerId="AD" clId="Web-{9D81E020-AFBD-77A3-65F1-64325140C89C}" dt="2021-01-08T16:36:08.342" v="100" actId="20577"/>
          <ac:spMkLst>
            <pc:docMk/>
            <pc:sldMk cId="1890897406" sldId="269"/>
            <ac:spMk id="2" creationId="{C1C66A30-72EB-4468-ABDB-8B128574BD93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6:48:17.372" v="393" actId="20577"/>
          <ac:spMkLst>
            <pc:docMk/>
            <pc:sldMk cId="1890897406" sldId="269"/>
            <ac:spMk id="3" creationId="{3D523EBB-63A6-4BB3-AC1F-C96791827D48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5:54.858" v="79"/>
          <ac:spMkLst>
            <pc:docMk/>
            <pc:sldMk cId="1890897406" sldId="269"/>
            <ac:spMk id="8" creationId="{7578A52D-2496-4956-A9A4-EA5C38B2F1FC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5:54.858" v="79"/>
          <ac:spMkLst>
            <pc:docMk/>
            <pc:sldMk cId="1890897406" sldId="269"/>
            <ac:spMk id="10" creationId="{9809C8E2-EF9B-4E0B-A17E-836DE0508E76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5:54.858" v="79"/>
          <ac:spMkLst>
            <pc:docMk/>
            <pc:sldMk cId="1890897406" sldId="269"/>
            <ac:spMk id="12" creationId="{61EB557E-621E-4254-B750-85274C5F4D5C}"/>
          </ac:spMkLst>
        </pc:spChg>
      </pc:sldChg>
      <pc:sldChg chg="addSp modSp new mod setBg">
        <pc:chgData name="Zuzanna Dudek" userId="S::zuzannadudek@office365.przysucha.edu.pl::e490e677-7a56-48bc-8363-4cfbd10a9d48" providerId="AD" clId="Web-{9D81E020-AFBD-77A3-65F1-64325140C89C}" dt="2021-01-08T19:24:11.303" v="1374" actId="14100"/>
        <pc:sldMkLst>
          <pc:docMk/>
          <pc:sldMk cId="628402514" sldId="270"/>
        </pc:sldMkLst>
        <pc:spChg chg="mod">
          <ac:chgData name="Zuzanna Dudek" userId="S::zuzannadudek@office365.przysucha.edu.pl::e490e677-7a56-48bc-8363-4cfbd10a9d48" providerId="AD" clId="Web-{9D81E020-AFBD-77A3-65F1-64325140C89C}" dt="2021-01-08T19:24:11.303" v="1374" actId="14100"/>
          <ac:spMkLst>
            <pc:docMk/>
            <pc:sldMk cId="628402514" sldId="270"/>
            <ac:spMk id="2" creationId="{A7FE881A-5792-48D7-97ED-B2F7DC8C37F8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7:15:44.232" v="597" actId="14100"/>
          <ac:spMkLst>
            <pc:docMk/>
            <pc:sldMk cId="628402514" sldId="270"/>
            <ac:spMk id="3" creationId="{60F8BD9B-6E4F-4673-834B-DE92D425BE18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7:12:06.493" v="574" actId="20577"/>
          <ac:spMkLst>
            <pc:docMk/>
            <pc:sldMk cId="628402514" sldId="270"/>
            <ac:spMk id="4" creationId="{E3A1FBF0-986E-42D0-AC0A-6668C51207AD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8:30.829" v="154"/>
          <ac:spMkLst>
            <pc:docMk/>
            <pc:sldMk cId="628402514" sldId="270"/>
            <ac:spMk id="8" creationId="{7578A52D-2496-4956-A9A4-EA5C38B2F1FC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8:30.829" v="154"/>
          <ac:spMkLst>
            <pc:docMk/>
            <pc:sldMk cId="628402514" sldId="270"/>
            <ac:spMk id="10" creationId="{9809C8E2-EF9B-4E0B-A17E-836DE0508E76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38:30.829" v="154"/>
          <ac:spMkLst>
            <pc:docMk/>
            <pc:sldMk cId="628402514" sldId="270"/>
            <ac:spMk id="12" creationId="{61EB557E-621E-4254-B750-85274C5F4D5C}"/>
          </ac:spMkLst>
        </pc:spChg>
        <pc:picChg chg="add mod">
          <ac:chgData name="Zuzanna Dudek" userId="S::zuzannadudek@office365.przysucha.edu.pl::e490e677-7a56-48bc-8363-4cfbd10a9d48" providerId="AD" clId="Web-{9D81E020-AFBD-77A3-65F1-64325140C89C}" dt="2021-01-08T17:13:10.713" v="579" actId="1076"/>
          <ac:picMkLst>
            <pc:docMk/>
            <pc:sldMk cId="628402514" sldId="270"/>
            <ac:picMk id="5" creationId="{3342611D-9A33-48E4-B177-2BA2E66F6851}"/>
          </ac:picMkLst>
        </pc:picChg>
        <pc:picChg chg="add mod">
          <ac:chgData name="Zuzanna Dudek" userId="S::zuzannadudek@office365.przysucha.edu.pl::e490e677-7a56-48bc-8363-4cfbd10a9d48" providerId="AD" clId="Web-{9D81E020-AFBD-77A3-65F1-64325140C89C}" dt="2021-01-08T17:14:24.402" v="588" actId="1076"/>
          <ac:picMkLst>
            <pc:docMk/>
            <pc:sldMk cId="628402514" sldId="270"/>
            <ac:picMk id="6" creationId="{EFC98A47-A9FE-4AC3-85BF-2BC2ABD490DF}"/>
          </ac:picMkLst>
        </pc:picChg>
        <pc:picChg chg="add mod">
          <ac:chgData name="Zuzanna Dudek" userId="S::zuzannadudek@office365.przysucha.edu.pl::e490e677-7a56-48bc-8363-4cfbd10a9d48" providerId="AD" clId="Web-{9D81E020-AFBD-77A3-65F1-64325140C89C}" dt="2021-01-08T17:14:57.059" v="593" actId="1076"/>
          <ac:picMkLst>
            <pc:docMk/>
            <pc:sldMk cId="628402514" sldId="270"/>
            <ac:picMk id="7" creationId="{C734C1EA-2FFC-4FD9-A3EE-D30D482BE926}"/>
          </ac:picMkLst>
        </pc:picChg>
      </pc:sldChg>
      <pc:sldChg chg="modSp">
        <pc:chgData name="Zuzanna Dudek" userId="S::zuzannadudek@office365.przysucha.edu.pl::e490e677-7a56-48bc-8363-4cfbd10a9d48" providerId="AD" clId="Web-{9D81E020-AFBD-77A3-65F1-64325140C89C}" dt="2021-01-08T17:22:40.240" v="706" actId="20577"/>
        <pc:sldMkLst>
          <pc:docMk/>
          <pc:sldMk cId="3901790977" sldId="271"/>
        </pc:sldMkLst>
        <pc:spChg chg="mod">
          <ac:chgData name="Zuzanna Dudek" userId="S::zuzannadudek@office365.przysucha.edu.pl::e490e677-7a56-48bc-8363-4cfbd10a9d48" providerId="AD" clId="Web-{9D81E020-AFBD-77A3-65F1-64325140C89C}" dt="2021-01-08T17:22:40.240" v="706" actId="20577"/>
          <ac:spMkLst>
            <pc:docMk/>
            <pc:sldMk cId="3901790977" sldId="271"/>
            <ac:spMk id="3" creationId="{FE8AF381-78A5-4765-A6DF-7572EECCCF98}"/>
          </ac:spMkLst>
        </pc:spChg>
      </pc:sldChg>
      <pc:sldChg chg="addSp modSp new mod setBg">
        <pc:chgData name="Zuzanna Dudek" userId="S::zuzannadudek@office365.przysucha.edu.pl::e490e677-7a56-48bc-8363-4cfbd10a9d48" providerId="AD" clId="Web-{9D81E020-AFBD-77A3-65F1-64325140C89C}" dt="2021-01-08T19:24:16.585" v="1375" actId="14100"/>
        <pc:sldMkLst>
          <pc:docMk/>
          <pc:sldMk cId="1539725109" sldId="272"/>
        </pc:sldMkLst>
        <pc:spChg chg="mod">
          <ac:chgData name="Zuzanna Dudek" userId="S::zuzannadudek@office365.przysucha.edu.pl::e490e677-7a56-48bc-8363-4cfbd10a9d48" providerId="AD" clId="Web-{9D81E020-AFBD-77A3-65F1-64325140C89C}" dt="2021-01-08T19:24:16.585" v="1375" actId="14100"/>
          <ac:spMkLst>
            <pc:docMk/>
            <pc:sldMk cId="1539725109" sldId="272"/>
            <ac:spMk id="2" creationId="{C093595F-9D1A-4E75-A5F4-3BEF6F2A7B25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7:27:52.230" v="786" actId="20577"/>
          <ac:spMkLst>
            <pc:docMk/>
            <pc:sldMk cId="1539725109" sldId="272"/>
            <ac:spMk id="3" creationId="{AABD318F-D56A-4667-A1C2-1C012E3882EB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40:13.144" v="209"/>
          <ac:spMkLst>
            <pc:docMk/>
            <pc:sldMk cId="1539725109" sldId="272"/>
            <ac:spMk id="8" creationId="{7578A52D-2496-4956-A9A4-EA5C38B2F1FC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40:13.144" v="209"/>
          <ac:spMkLst>
            <pc:docMk/>
            <pc:sldMk cId="1539725109" sldId="272"/>
            <ac:spMk id="10" creationId="{9809C8E2-EF9B-4E0B-A17E-836DE0508E76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6:40:13.144" v="209"/>
          <ac:spMkLst>
            <pc:docMk/>
            <pc:sldMk cId="1539725109" sldId="272"/>
            <ac:spMk id="12" creationId="{61EB557E-621E-4254-B750-85274C5F4D5C}"/>
          </ac:spMkLst>
        </pc:spChg>
      </pc:sldChg>
      <pc:sldChg chg="addSp delSp modSp new mod setBg">
        <pc:chgData name="Zuzanna Dudek" userId="S::zuzannadudek@office365.przysucha.edu.pl::e490e677-7a56-48bc-8363-4cfbd10a9d48" providerId="AD" clId="Web-{9D81E020-AFBD-77A3-65F1-64325140C89C}" dt="2021-01-08T17:32:04.846" v="811" actId="20577"/>
        <pc:sldMkLst>
          <pc:docMk/>
          <pc:sldMk cId="2863369789" sldId="273"/>
        </pc:sldMkLst>
        <pc:spChg chg="mod">
          <ac:chgData name="Zuzanna Dudek" userId="S::zuzannadudek@office365.przysucha.edu.pl::e490e677-7a56-48bc-8363-4cfbd10a9d48" providerId="AD" clId="Web-{9D81E020-AFBD-77A3-65F1-64325140C89C}" dt="2021-01-08T17:30:34.422" v="798" actId="20577"/>
          <ac:spMkLst>
            <pc:docMk/>
            <pc:sldMk cId="2863369789" sldId="273"/>
            <ac:spMk id="2" creationId="{83487824-11FD-4453-BEE1-DDD74D4BB6A7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7:32:04.846" v="811" actId="20577"/>
          <ac:spMkLst>
            <pc:docMk/>
            <pc:sldMk cId="2863369789" sldId="273"/>
            <ac:spMk id="3" creationId="{84A30849-A8ED-40F3-BEC8-28BCC1643D47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7:28:29.419" v="791" actId="20577"/>
          <ac:spMkLst>
            <pc:docMk/>
            <pc:sldMk cId="2863369789" sldId="273"/>
            <ac:spMk id="4" creationId="{A1B3AB38-B770-48CD-9E6F-0FC39A0023E6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7:19:32.705" v="695"/>
          <ac:spMkLst>
            <pc:docMk/>
            <pc:sldMk cId="2863369789" sldId="273"/>
            <ac:spMk id="8" creationId="{7578A52D-2496-4956-A9A4-EA5C38B2F1FC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7:19:32.705" v="695"/>
          <ac:spMkLst>
            <pc:docMk/>
            <pc:sldMk cId="2863369789" sldId="273"/>
            <ac:spMk id="10" creationId="{9809C8E2-EF9B-4E0B-A17E-836DE0508E76}"/>
          </ac:spMkLst>
        </pc:spChg>
        <pc:spChg chg="add">
          <ac:chgData name="Zuzanna Dudek" userId="S::zuzannadudek@office365.przysucha.edu.pl::e490e677-7a56-48bc-8363-4cfbd10a9d48" providerId="AD" clId="Web-{9D81E020-AFBD-77A3-65F1-64325140C89C}" dt="2021-01-08T17:19:32.705" v="695"/>
          <ac:spMkLst>
            <pc:docMk/>
            <pc:sldMk cId="2863369789" sldId="273"/>
            <ac:spMk id="12" creationId="{61EB557E-621E-4254-B750-85274C5F4D5C}"/>
          </ac:spMkLst>
        </pc:spChg>
        <pc:picChg chg="add mod">
          <ac:chgData name="Zuzanna Dudek" userId="S::zuzannadudek@office365.przysucha.edu.pl::e490e677-7a56-48bc-8363-4cfbd10a9d48" providerId="AD" clId="Web-{9D81E020-AFBD-77A3-65F1-64325140C89C}" dt="2021-01-08T17:31:19.938" v="803" actId="1076"/>
          <ac:picMkLst>
            <pc:docMk/>
            <pc:sldMk cId="2863369789" sldId="273"/>
            <ac:picMk id="5" creationId="{F3EF1CD1-4AD2-4D60-B7EC-6743304E2C0D}"/>
          </ac:picMkLst>
        </pc:picChg>
        <pc:picChg chg="add del mod">
          <ac:chgData name="Zuzanna Dudek" userId="S::zuzannadudek@office365.przysucha.edu.pl::e490e677-7a56-48bc-8363-4cfbd10a9d48" providerId="AD" clId="Web-{9D81E020-AFBD-77A3-65F1-64325140C89C}" dt="2021-01-08T17:31:40.626" v="809"/>
          <ac:picMkLst>
            <pc:docMk/>
            <pc:sldMk cId="2863369789" sldId="273"/>
            <ac:picMk id="6" creationId="{EAEA6B70-8F7B-4B1D-9D82-B40F462655EE}"/>
          </ac:picMkLst>
        </pc:picChg>
      </pc:sldChg>
      <pc:sldChg chg="modSp">
        <pc:chgData name="Zuzanna Dudek" userId="S::zuzannadudek@office365.przysucha.edu.pl::e490e677-7a56-48bc-8363-4cfbd10a9d48" providerId="AD" clId="Web-{9D81E020-AFBD-77A3-65F1-64325140C89C}" dt="2021-01-08T17:51:17.165" v="868" actId="20577"/>
        <pc:sldMkLst>
          <pc:docMk/>
          <pc:sldMk cId="2397694332" sldId="274"/>
        </pc:sldMkLst>
        <pc:spChg chg="mod">
          <ac:chgData name="Zuzanna Dudek" userId="S::zuzannadudek@office365.przysucha.edu.pl::e490e677-7a56-48bc-8363-4cfbd10a9d48" providerId="AD" clId="Web-{9D81E020-AFBD-77A3-65F1-64325140C89C}" dt="2021-01-08T17:51:17.165" v="868" actId="20577"/>
          <ac:spMkLst>
            <pc:docMk/>
            <pc:sldMk cId="2397694332" sldId="274"/>
            <ac:spMk id="3" creationId="{11F7C44C-8DD7-40A7-8718-E15EDDDAAE8D}"/>
          </ac:spMkLst>
        </pc:spChg>
      </pc:sldChg>
      <pc:sldChg chg="addSp delSp modSp new mod modClrScheme chgLayout">
        <pc:chgData name="Zuzanna Dudek" userId="S::zuzannadudek@office365.przysucha.edu.pl::e490e677-7a56-48bc-8363-4cfbd10a9d48" providerId="AD" clId="Web-{9D81E020-AFBD-77A3-65F1-64325140C89C}" dt="2021-01-08T17:36:20.304" v="856" actId="1076"/>
        <pc:sldMkLst>
          <pc:docMk/>
          <pc:sldMk cId="2541797816" sldId="275"/>
        </pc:sldMkLst>
        <pc:spChg chg="del">
          <ac:chgData name="Zuzanna Dudek" userId="S::zuzannadudek@office365.przysucha.edu.pl::e490e677-7a56-48bc-8363-4cfbd10a9d48" providerId="AD" clId="Web-{9D81E020-AFBD-77A3-65F1-64325140C89C}" dt="2021-01-08T17:32:49.581" v="813"/>
          <ac:spMkLst>
            <pc:docMk/>
            <pc:sldMk cId="2541797816" sldId="275"/>
            <ac:spMk id="2" creationId="{897765A0-BB99-4570-B0CB-5218E9097676}"/>
          </ac:spMkLst>
        </pc:spChg>
        <pc:spChg chg="mod ord">
          <ac:chgData name="Zuzanna Dudek" userId="S::zuzannadudek@office365.przysucha.edu.pl::e490e677-7a56-48bc-8363-4cfbd10a9d48" providerId="AD" clId="Web-{9D81E020-AFBD-77A3-65F1-64325140C89C}" dt="2021-01-08T17:35:15.865" v="840" actId="14100"/>
          <ac:spMkLst>
            <pc:docMk/>
            <pc:sldMk cId="2541797816" sldId="275"/>
            <ac:spMk id="3" creationId="{F1C9AC41-0F00-49DA-8A08-A088BC8802F0}"/>
          </ac:spMkLst>
        </pc:spChg>
        <pc:spChg chg="add del mod ord">
          <ac:chgData name="Zuzanna Dudek" userId="S::zuzannadudek@office365.przysucha.edu.pl::e490e677-7a56-48bc-8363-4cfbd10a9d48" providerId="AD" clId="Web-{9D81E020-AFBD-77A3-65F1-64325140C89C}" dt="2021-01-08T17:33:25.550" v="816"/>
          <ac:spMkLst>
            <pc:docMk/>
            <pc:sldMk cId="2541797816" sldId="275"/>
            <ac:spMk id="4" creationId="{EC9C2C95-E184-4019-B139-61B645342180}"/>
          </ac:spMkLst>
        </pc:spChg>
        <pc:spChg chg="add mod ord">
          <ac:chgData name="Zuzanna Dudek" userId="S::zuzannadudek@office365.przysucha.edu.pl::e490e677-7a56-48bc-8363-4cfbd10a9d48" providerId="AD" clId="Web-{9D81E020-AFBD-77A3-65F1-64325140C89C}" dt="2021-01-08T17:35:47.225" v="849" actId="20577"/>
          <ac:spMkLst>
            <pc:docMk/>
            <pc:sldMk cId="2541797816" sldId="275"/>
            <ac:spMk id="5" creationId="{380598CA-88C2-4061-AF03-E20F4463AC32}"/>
          </ac:spMkLst>
        </pc:spChg>
        <pc:picChg chg="add mod">
          <ac:chgData name="Zuzanna Dudek" userId="S::zuzannadudek@office365.przysucha.edu.pl::e490e677-7a56-48bc-8363-4cfbd10a9d48" providerId="AD" clId="Web-{9D81E020-AFBD-77A3-65F1-64325140C89C}" dt="2021-01-08T17:36:20.304" v="856" actId="1076"/>
          <ac:picMkLst>
            <pc:docMk/>
            <pc:sldMk cId="2541797816" sldId="275"/>
            <ac:picMk id="6" creationId="{469C39AD-08F5-4E7B-BF51-0C93D90A093E}"/>
          </ac:picMkLst>
        </pc:picChg>
      </pc:sldChg>
      <pc:sldChg chg="modSp">
        <pc:chgData name="Zuzanna Dudek" userId="S::zuzannadudek@office365.przysucha.edu.pl::e490e677-7a56-48bc-8363-4cfbd10a9d48" providerId="AD" clId="Web-{9D81E020-AFBD-77A3-65F1-64325140C89C}" dt="2021-01-08T17:56:21.421" v="887" actId="20577"/>
        <pc:sldMkLst>
          <pc:docMk/>
          <pc:sldMk cId="2408519338" sldId="276"/>
        </pc:sldMkLst>
        <pc:spChg chg="mod">
          <ac:chgData name="Zuzanna Dudek" userId="S::zuzannadudek@office365.przysucha.edu.pl::e490e677-7a56-48bc-8363-4cfbd10a9d48" providerId="AD" clId="Web-{9D81E020-AFBD-77A3-65F1-64325140C89C}" dt="2021-01-08T17:56:00.655" v="885" actId="1076"/>
          <ac:spMkLst>
            <pc:docMk/>
            <pc:sldMk cId="2408519338" sldId="276"/>
            <ac:spMk id="2" creationId="{7DFE7196-4221-4DB4-B3F6-25687EC4FF74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7:56:21.421" v="887" actId="20577"/>
          <ac:spMkLst>
            <pc:docMk/>
            <pc:sldMk cId="2408519338" sldId="276"/>
            <ac:spMk id="3" creationId="{7353DC45-A596-490C-B96A-F8A5A6394639}"/>
          </ac:spMkLst>
        </pc:spChg>
      </pc:sldChg>
      <pc:sldChg chg="new">
        <pc:chgData name="Zuzanna Dudek" userId="S::zuzannadudek@office365.przysucha.edu.pl::e490e677-7a56-48bc-8363-4cfbd10a9d48" providerId="AD" clId="Web-{9D81E020-AFBD-77A3-65F1-64325140C89C}" dt="2021-01-08T17:58:04.282" v="888"/>
        <pc:sldMkLst>
          <pc:docMk/>
          <pc:sldMk cId="3680730275" sldId="277"/>
        </pc:sldMkLst>
      </pc:sldChg>
      <pc:sldChg chg="addSp modSp">
        <pc:chgData name="Zuzanna Dudek" userId="S::zuzannadudek@office365.przysucha.edu.pl::e490e677-7a56-48bc-8363-4cfbd10a9d48" providerId="AD" clId="Web-{9D81E020-AFBD-77A3-65F1-64325140C89C}" dt="2021-01-08T19:17:04.748" v="1277" actId="20577"/>
        <pc:sldMkLst>
          <pc:docMk/>
          <pc:sldMk cId="2963806039" sldId="278"/>
        </pc:sldMkLst>
        <pc:spChg chg="mod">
          <ac:chgData name="Zuzanna Dudek" userId="S::zuzannadudek@office365.przysucha.edu.pl::e490e677-7a56-48bc-8363-4cfbd10a9d48" providerId="AD" clId="Web-{9D81E020-AFBD-77A3-65F1-64325140C89C}" dt="2021-01-08T19:17:04.748" v="1277" actId="20577"/>
          <ac:spMkLst>
            <pc:docMk/>
            <pc:sldMk cId="2963806039" sldId="278"/>
            <ac:spMk id="2" creationId="{259485BF-6552-4CCE-8027-6EBE281E58E7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8:05:49.213" v="938" actId="20577"/>
          <ac:spMkLst>
            <pc:docMk/>
            <pc:sldMk cId="2963806039" sldId="278"/>
            <ac:spMk id="3" creationId="{33ECF2E1-00C8-4FB2-B45B-0A035255A0F7}"/>
          </ac:spMkLst>
        </pc:spChg>
        <pc:spChg chg="mod">
          <ac:chgData name="Zuzanna Dudek" userId="S::zuzannadudek@office365.przysucha.edu.pl::e490e677-7a56-48bc-8363-4cfbd10a9d48" providerId="AD" clId="Web-{9D81E020-AFBD-77A3-65F1-64325140C89C}" dt="2021-01-08T18:03:03.178" v="903" actId="20577"/>
          <ac:spMkLst>
            <pc:docMk/>
            <pc:sldMk cId="2963806039" sldId="278"/>
            <ac:spMk id="4" creationId="{CD2E5BC9-EEC9-4E19-BCA0-F0AC98030C21}"/>
          </ac:spMkLst>
        </pc:spChg>
        <pc:picChg chg="add mod">
          <ac:chgData name="Zuzanna Dudek" userId="S::zuzannadudek@office365.przysucha.edu.pl::e490e677-7a56-48bc-8363-4cfbd10a9d48" providerId="AD" clId="Web-{9D81E020-AFBD-77A3-65F1-64325140C89C}" dt="2021-01-08T18:04:00.429" v="910" actId="1076"/>
          <ac:picMkLst>
            <pc:docMk/>
            <pc:sldMk cId="2963806039" sldId="278"/>
            <ac:picMk id="5" creationId="{D161679A-C8F9-4032-BE2D-BECC2DBF5DCB}"/>
          </ac:picMkLst>
        </pc:picChg>
      </pc:sldChg>
      <pc:sldChg chg="addSp delSp modSp mod setBg">
        <pc:chgData name="Zuzanna Dudek" userId="S::zuzannadudek@office365.przysucha.edu.pl::e490e677-7a56-48bc-8363-4cfbd10a9d48" providerId="AD" clId="Web-{9D81E020-AFBD-77A3-65F1-64325140C89C}" dt="2021-01-08T19:09:26.349" v="1144" actId="20577"/>
        <pc:sldMkLst>
          <pc:docMk/>
          <pc:sldMk cId="3037294153" sldId="280"/>
        </pc:sldMkLst>
        <pc:spChg chg="mod ord">
          <ac:chgData name="Zuzanna Dudek" userId="S::zuzannadudek@office365.przysucha.edu.pl::e490e677-7a56-48bc-8363-4cfbd10a9d48" providerId="AD" clId="Web-{9D81E020-AFBD-77A3-65F1-64325140C89C}" dt="2021-01-08T19:09:26.349" v="1144" actId="20577"/>
          <ac:spMkLst>
            <pc:docMk/>
            <pc:sldMk cId="3037294153" sldId="280"/>
            <ac:spMk id="3" creationId="{A2E4B61A-56D2-4E97-8F46-050184415187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8:59:14.962" v="985" actId="1076"/>
          <ac:spMkLst>
            <pc:docMk/>
            <pc:sldMk cId="3037294153" sldId="280"/>
            <ac:spMk id="8" creationId="{87B7CB84-EA49-463A-980E-EDBB9F00F0FA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03:01.795" v="1016" actId="20577"/>
          <ac:spMkLst>
            <pc:docMk/>
            <pc:sldMk cId="3037294153" sldId="280"/>
            <ac:spMk id="9" creationId="{CD69854A-4052-49FD-98BE-B7B6F1EBF55E}"/>
          </ac:spMkLst>
        </pc:spChg>
        <pc:picChg chg="add del mod">
          <ac:chgData name="Zuzanna Dudek" userId="S::zuzannadudek@office365.przysucha.edu.pl::e490e677-7a56-48bc-8363-4cfbd10a9d48" providerId="AD" clId="Web-{9D81E020-AFBD-77A3-65F1-64325140C89C}" dt="2021-01-08T18:53:34.346" v="962"/>
          <ac:picMkLst>
            <pc:docMk/>
            <pc:sldMk cId="3037294153" sldId="280"/>
            <ac:picMk id="4" creationId="{4706AC08-DFC6-46E8-9298-1FEB424AC8BC}"/>
          </ac:picMkLst>
        </pc:picChg>
        <pc:picChg chg="add mod">
          <ac:chgData name="Zuzanna Dudek" userId="S::zuzannadudek@office365.przysucha.edu.pl::e490e677-7a56-48bc-8363-4cfbd10a9d48" providerId="AD" clId="Web-{9D81E020-AFBD-77A3-65F1-64325140C89C}" dt="2021-01-08T18:59:15.071" v="986" actId="1076"/>
          <ac:picMkLst>
            <pc:docMk/>
            <pc:sldMk cId="3037294153" sldId="280"/>
            <ac:picMk id="6" creationId="{A76A6B87-92C3-4C84-9283-FB21646FE014}"/>
          </ac:picMkLst>
        </pc:picChg>
        <pc:picChg chg="add mod">
          <ac:chgData name="Zuzanna Dudek" userId="S::zuzannadudek@office365.przysucha.edu.pl::e490e677-7a56-48bc-8363-4cfbd10a9d48" providerId="AD" clId="Web-{9D81E020-AFBD-77A3-65F1-64325140C89C}" dt="2021-01-08T18:56:32.506" v="978"/>
          <ac:picMkLst>
            <pc:docMk/>
            <pc:sldMk cId="3037294153" sldId="280"/>
            <ac:picMk id="7" creationId="{95955404-DD00-44AF-9CE9-A520A2B21297}"/>
          </ac:picMkLst>
        </pc:picChg>
      </pc:sldChg>
      <pc:sldChg chg="modSp">
        <pc:chgData name="Zuzanna Dudek" userId="S::zuzannadudek@office365.przysucha.edu.pl::e490e677-7a56-48bc-8363-4cfbd10a9d48" providerId="AD" clId="Web-{9D81E020-AFBD-77A3-65F1-64325140C89C}" dt="2021-01-08T19:14:47.824" v="1271" actId="20577"/>
        <pc:sldMkLst>
          <pc:docMk/>
          <pc:sldMk cId="2295192387" sldId="281"/>
        </pc:sldMkLst>
        <pc:spChg chg="mod">
          <ac:chgData name="Zuzanna Dudek" userId="S::zuzannadudek@office365.przysucha.edu.pl::e490e677-7a56-48bc-8363-4cfbd10a9d48" providerId="AD" clId="Web-{9D81E020-AFBD-77A3-65F1-64325140C89C}" dt="2021-01-08T19:14:47.824" v="1271" actId="20577"/>
          <ac:spMkLst>
            <pc:docMk/>
            <pc:sldMk cId="2295192387" sldId="281"/>
            <ac:spMk id="14" creationId="{9ACE3881-D988-4515-88A3-9CD8542977A8}"/>
          </ac:spMkLst>
        </pc:spChg>
      </pc:sldChg>
      <pc:sldChg chg="modSp">
        <pc:chgData name="Zuzanna Dudek" userId="S::zuzannadudek@office365.przysucha.edu.pl::e490e677-7a56-48bc-8363-4cfbd10a9d48" providerId="AD" clId="Web-{9D81E020-AFBD-77A3-65F1-64325140C89C}" dt="2021-01-08T19:14:55.777" v="1274" actId="20577"/>
        <pc:sldMkLst>
          <pc:docMk/>
          <pc:sldMk cId="4198726877" sldId="282"/>
        </pc:sldMkLst>
        <pc:spChg chg="mod">
          <ac:chgData name="Zuzanna Dudek" userId="S::zuzannadudek@office365.przysucha.edu.pl::e490e677-7a56-48bc-8363-4cfbd10a9d48" providerId="AD" clId="Web-{9D81E020-AFBD-77A3-65F1-64325140C89C}" dt="2021-01-08T19:14:55.777" v="1274" actId="20577"/>
          <ac:spMkLst>
            <pc:docMk/>
            <pc:sldMk cId="4198726877" sldId="282"/>
            <ac:spMk id="8" creationId="{E42B2AD3-F98B-4C75-B6F1-411B19F4F15C}"/>
          </ac:spMkLst>
        </pc:spChg>
      </pc:sldChg>
      <pc:sldChg chg="addSp delSp modSp">
        <pc:chgData name="Zuzanna Dudek" userId="S::zuzannadudek@office365.przysucha.edu.pl::e490e677-7a56-48bc-8363-4cfbd10a9d48" providerId="AD" clId="Web-{9D81E020-AFBD-77A3-65F1-64325140C89C}" dt="2021-01-08T19:14:13.558" v="1267" actId="20577"/>
        <pc:sldMkLst>
          <pc:docMk/>
          <pc:sldMk cId="1962228899" sldId="283"/>
        </pc:sldMkLst>
        <pc:spChg chg="add mod">
          <ac:chgData name="Zuzanna Dudek" userId="S::zuzannadudek@office365.przysucha.edu.pl::e490e677-7a56-48bc-8363-4cfbd10a9d48" providerId="AD" clId="Web-{9D81E020-AFBD-77A3-65F1-64325140C89C}" dt="2021-01-08T19:06:32.877" v="1033" actId="14100"/>
          <ac:spMkLst>
            <pc:docMk/>
            <pc:sldMk cId="1962228899" sldId="283"/>
            <ac:spMk id="8" creationId="{2A2BC6EA-8642-4F17-A560-6557F1978D4E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10:53.897" v="1173" actId="1076"/>
          <ac:spMkLst>
            <pc:docMk/>
            <pc:sldMk cId="1962228899" sldId="283"/>
            <ac:spMk id="9" creationId="{557E62D9-2638-4A7D-B5FC-8B939ED89F55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10:39.585" v="1172" actId="1076"/>
          <ac:spMkLst>
            <pc:docMk/>
            <pc:sldMk cId="1962228899" sldId="283"/>
            <ac:spMk id="10" creationId="{14178D95-A26C-4657-B396-B4DB02F68123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13:08.103" v="1195" actId="1076"/>
          <ac:spMkLst>
            <pc:docMk/>
            <pc:sldMk cId="1962228899" sldId="283"/>
            <ac:spMk id="11" creationId="{BDE060B2-D0CE-45D7-80E3-8FD7EF1C85A6}"/>
          </ac:spMkLst>
        </pc:spChg>
        <pc:spChg chg="add del">
          <ac:chgData name="Zuzanna Dudek" userId="S::zuzannadudek@office365.przysucha.edu.pl::e490e677-7a56-48bc-8363-4cfbd10a9d48" providerId="AD" clId="Web-{9D81E020-AFBD-77A3-65F1-64325140C89C}" dt="2021-01-08T19:12:29.727" v="1189"/>
          <ac:spMkLst>
            <pc:docMk/>
            <pc:sldMk cId="1962228899" sldId="283"/>
            <ac:spMk id="13" creationId="{C3FE4F74-B778-4A5F-8172-00DCEE16E386}"/>
          </ac:spMkLst>
        </pc:spChg>
        <pc:spChg chg="add del">
          <ac:chgData name="Zuzanna Dudek" userId="S::zuzannadudek@office365.przysucha.edu.pl::e490e677-7a56-48bc-8363-4cfbd10a9d48" providerId="AD" clId="Web-{9D81E020-AFBD-77A3-65F1-64325140C89C}" dt="2021-01-08T19:12:23.852" v="1188"/>
          <ac:spMkLst>
            <pc:docMk/>
            <pc:sldMk cId="1962228899" sldId="283"/>
            <ac:spMk id="14" creationId="{BE259B66-1026-4B79-AD30-8408140E5372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14:13.558" v="1267" actId="20577"/>
          <ac:spMkLst>
            <pc:docMk/>
            <pc:sldMk cId="1962228899" sldId="283"/>
            <ac:spMk id="15" creationId="{891FD48B-3FCC-4EF4-A17D-E47B2963F416}"/>
          </ac:spMkLst>
        </pc:spChg>
        <pc:picChg chg="mod">
          <ac:chgData name="Zuzanna Dudek" userId="S::zuzannadudek@office365.przysucha.edu.pl::e490e677-7a56-48bc-8363-4cfbd10a9d48" providerId="AD" clId="Web-{9D81E020-AFBD-77A3-65F1-64325140C89C}" dt="2021-01-08T19:11:56.320" v="1175" actId="1076"/>
          <ac:picMkLst>
            <pc:docMk/>
            <pc:sldMk cId="1962228899" sldId="283"/>
            <ac:picMk id="3" creationId="{A9E6923F-6DDD-4410-9AA3-2B8189A49677}"/>
          </ac:picMkLst>
        </pc:picChg>
        <pc:picChg chg="mod">
          <ac:chgData name="Zuzanna Dudek" userId="S::zuzannadudek@office365.przysucha.edu.pl::e490e677-7a56-48bc-8363-4cfbd10a9d48" providerId="AD" clId="Web-{9D81E020-AFBD-77A3-65F1-64325140C89C}" dt="2021-01-08T19:05:36.891" v="1021" actId="1076"/>
          <ac:picMkLst>
            <pc:docMk/>
            <pc:sldMk cId="1962228899" sldId="283"/>
            <ac:picMk id="5" creationId="{D39E1E6F-9364-43F2-B6D9-C41BDDA1A1D6}"/>
          </ac:picMkLst>
        </pc:picChg>
      </pc:sldChg>
      <pc:sldChg chg="addSp delSp modSp">
        <pc:chgData name="Zuzanna Dudek" userId="S::zuzannadudek@office365.przysucha.edu.pl::e490e677-7a56-48bc-8363-4cfbd10a9d48" providerId="AD" clId="Web-{9D81E020-AFBD-77A3-65F1-64325140C89C}" dt="2021-01-08T19:20:30.768" v="1373" actId="1076"/>
        <pc:sldMkLst>
          <pc:docMk/>
          <pc:sldMk cId="1824808423" sldId="284"/>
        </pc:sldMkLst>
        <pc:spChg chg="del mod">
          <ac:chgData name="Zuzanna Dudek" userId="S::zuzannadudek@office365.przysucha.edu.pl::e490e677-7a56-48bc-8363-4cfbd10a9d48" providerId="AD" clId="Web-{9D81E020-AFBD-77A3-65F1-64325140C89C}" dt="2021-01-08T19:19:54.080" v="1327"/>
          <ac:spMkLst>
            <pc:docMk/>
            <pc:sldMk cId="1824808423" sldId="284"/>
            <ac:spMk id="10" creationId="{33CE3B75-F4DA-451D-BD33-70A97FA058A2}"/>
          </ac:spMkLst>
        </pc:spChg>
        <pc:spChg chg="del mod">
          <ac:chgData name="Zuzanna Dudek" userId="S::zuzannadudek@office365.przysucha.edu.pl::e490e677-7a56-48bc-8363-4cfbd10a9d48" providerId="AD" clId="Web-{9D81E020-AFBD-77A3-65F1-64325140C89C}" dt="2021-01-08T19:18:51.313" v="1289"/>
          <ac:spMkLst>
            <pc:docMk/>
            <pc:sldMk cId="1824808423" sldId="284"/>
            <ac:spMk id="12" creationId="{B8FE8BD8-173D-4C08-A6B0-63E84D51C349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19:26.251" v="1323" actId="1076"/>
          <ac:spMkLst>
            <pc:docMk/>
            <pc:sldMk cId="1824808423" sldId="284"/>
            <ac:spMk id="14" creationId="{799A2EBD-0D14-4CC1-8A72-4BF5A8DDD93F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20:30.768" v="1373" actId="1076"/>
          <ac:spMkLst>
            <pc:docMk/>
            <pc:sldMk cId="1824808423" sldId="284"/>
            <ac:spMk id="16" creationId="{E617333B-F2F1-4598-B04A-5ACEB8721BC2}"/>
          </ac:spMkLst>
        </pc:spChg>
      </pc:sldChg>
      <pc:sldChg chg="addSp modSp new mod modClrScheme chgLayout">
        <pc:chgData name="Zuzanna Dudek" userId="S::zuzannadudek@office365.przysucha.edu.pl::e490e677-7a56-48bc-8363-4cfbd10a9d48" providerId="AD" clId="Web-{9D81E020-AFBD-77A3-65F1-64325140C89C}" dt="2021-01-08T19:30:49.952" v="1479" actId="20577"/>
        <pc:sldMkLst>
          <pc:docMk/>
          <pc:sldMk cId="22256857" sldId="285"/>
        </pc:sldMkLst>
        <pc:spChg chg="add mod">
          <ac:chgData name="Zuzanna Dudek" userId="S::zuzannadudek@office365.przysucha.edu.pl::e490e677-7a56-48bc-8363-4cfbd10a9d48" providerId="AD" clId="Web-{9D81E020-AFBD-77A3-65F1-64325140C89C}" dt="2021-01-08T19:28:37.746" v="1406" actId="20577"/>
          <ac:spMkLst>
            <pc:docMk/>
            <pc:sldMk cId="22256857" sldId="285"/>
            <ac:spMk id="2" creationId="{0450804E-2A57-4B43-B9BE-5C378803E25F}"/>
          </ac:spMkLst>
        </pc:spChg>
        <pc:spChg chg="add mod">
          <ac:chgData name="Zuzanna Dudek" userId="S::zuzannadudek@office365.przysucha.edu.pl::e490e677-7a56-48bc-8363-4cfbd10a9d48" providerId="AD" clId="Web-{9D81E020-AFBD-77A3-65F1-64325140C89C}" dt="2021-01-08T19:30:49.952" v="1479" actId="20577"/>
          <ac:spMkLst>
            <pc:docMk/>
            <pc:sldMk cId="22256857" sldId="285"/>
            <ac:spMk id="3" creationId="{638E1FC4-20AA-4C1C-B81F-9049528BE9AD}"/>
          </ac:spMkLst>
        </pc:spChg>
      </pc:sldChg>
      <pc:sldChg chg="addSp modSp del mod modClrScheme chgLayout">
        <pc:chgData name="Zuzanna Dudek" userId="S::zuzannadudek@office365.przysucha.edu.pl::e490e677-7a56-48bc-8363-4cfbd10a9d48" providerId="AD" clId="Web-{9D81E020-AFBD-77A3-65F1-64325140C89C}" dt="2021-01-08T19:28:12.058" v="1394"/>
        <pc:sldMkLst>
          <pc:docMk/>
          <pc:sldMk cId="2545809109" sldId="285"/>
        </pc:sldMkLst>
        <pc:spChg chg="add mod ord">
          <ac:chgData name="Zuzanna Dudek" userId="S::zuzannadudek@office365.przysucha.edu.pl::e490e677-7a56-48bc-8363-4cfbd10a9d48" providerId="AD" clId="Web-{9D81E020-AFBD-77A3-65F1-64325140C89C}" dt="2021-01-08T19:27:41.151" v="1391" actId="20577"/>
          <ac:spMkLst>
            <pc:docMk/>
            <pc:sldMk cId="2545809109" sldId="285"/>
            <ac:spMk id="3" creationId="{4121C20D-36B3-4111-B676-C818544026CA}"/>
          </ac:spMkLst>
        </pc:spChg>
        <pc:spChg chg="add mod ord">
          <ac:chgData name="Zuzanna Dudek" userId="S::zuzannadudek@office365.przysucha.edu.pl::e490e677-7a56-48bc-8363-4cfbd10a9d48" providerId="AD" clId="Web-{9D81E020-AFBD-77A3-65F1-64325140C89C}" dt="2021-01-08T19:27:25.573" v="1376"/>
          <ac:spMkLst>
            <pc:docMk/>
            <pc:sldMk cId="2545809109" sldId="285"/>
            <ac:spMk id="4" creationId="{2D11EE17-D3ED-4B5B-9E0A-BA719166E655}"/>
          </ac:spMkLst>
        </pc:spChg>
      </pc:sldChg>
      <pc:sldChg chg="addSp delSp modSp mod setBg">
        <pc:chgData name="Zuzanna Dudek" userId="S::zuzannadudek@office365.przysucha.edu.pl::e490e677-7a56-48bc-8363-4cfbd10a9d48" providerId="AD" clId="Web-{9D81E020-AFBD-77A3-65F1-64325140C89C}" dt="2021-01-08T19:41:11.932" v="1639" actId="1076"/>
        <pc:sldMkLst>
          <pc:docMk/>
          <pc:sldMk cId="997660112" sldId="286"/>
        </pc:sldMkLst>
        <pc:spChg chg="mod">
          <ac:chgData name="Zuzanna Dudek" userId="S::zuzannadudek@office365.przysucha.edu.pl::e490e677-7a56-48bc-8363-4cfbd10a9d48" providerId="AD" clId="Web-{9D81E020-AFBD-77A3-65F1-64325140C89C}" dt="2021-01-08T19:36:19.083" v="1638"/>
          <ac:spMkLst>
            <pc:docMk/>
            <pc:sldMk cId="997660112" sldId="286"/>
            <ac:spMk id="2" creationId="{70AFFEA7-B7A3-4F88-A1A3-90B44F64EB32}"/>
          </ac:spMkLst>
        </pc:spChg>
        <pc:spChg chg="add del mod">
          <ac:chgData name="Zuzanna Dudek" userId="S::zuzannadudek@office365.przysucha.edu.pl::e490e677-7a56-48bc-8363-4cfbd10a9d48" providerId="AD" clId="Web-{9D81E020-AFBD-77A3-65F1-64325140C89C}" dt="2021-01-08T19:36:19.083" v="1638"/>
          <ac:spMkLst>
            <pc:docMk/>
            <pc:sldMk cId="997660112" sldId="286"/>
            <ac:spMk id="3" creationId="{322FABF9-8897-45FF-9C45-91A90C7609E7}"/>
          </ac:spMkLst>
        </pc:spChg>
        <pc:spChg chg="add del">
          <ac:chgData name="Zuzanna Dudek" userId="S::zuzannadudek@office365.przysucha.edu.pl::e490e677-7a56-48bc-8363-4cfbd10a9d48" providerId="AD" clId="Web-{9D81E020-AFBD-77A3-65F1-64325140C89C}" dt="2021-01-08T19:36:10.598" v="1635"/>
          <ac:spMkLst>
            <pc:docMk/>
            <pc:sldMk cId="997660112" sldId="286"/>
            <ac:spMk id="8" creationId="{BC67B137-15B0-4AF6-94A8-AC00BA8D7BE3}"/>
          </ac:spMkLst>
        </pc:spChg>
        <pc:spChg chg="add del">
          <ac:chgData name="Zuzanna Dudek" userId="S::zuzannadudek@office365.przysucha.edu.pl::e490e677-7a56-48bc-8363-4cfbd10a9d48" providerId="AD" clId="Web-{9D81E020-AFBD-77A3-65F1-64325140C89C}" dt="2021-01-08T19:36:10.598" v="1635"/>
          <ac:spMkLst>
            <pc:docMk/>
            <pc:sldMk cId="997660112" sldId="286"/>
            <ac:spMk id="10" creationId="{5699F27B-22F2-45E1-BFB8-2B1FF14A955D}"/>
          </ac:spMkLst>
        </pc:spChg>
        <pc:graphicFrameChg chg="add del">
          <ac:chgData name="Zuzanna Dudek" userId="S::zuzannadudek@office365.przysucha.edu.pl::e490e677-7a56-48bc-8363-4cfbd10a9d48" providerId="AD" clId="Web-{9D81E020-AFBD-77A3-65F1-64325140C89C}" dt="2021-01-08T19:36:19.067" v="1637"/>
          <ac:graphicFrameMkLst>
            <pc:docMk/>
            <pc:sldMk cId="997660112" sldId="286"/>
            <ac:graphicFrameMk id="5" creationId="{12B67AB8-37E8-4BCD-8582-5FD5A7182A85}"/>
          </ac:graphicFrameMkLst>
        </pc:graphicFrameChg>
        <pc:graphicFrameChg chg="add">
          <ac:chgData name="Zuzanna Dudek" userId="S::zuzannadudek@office365.przysucha.edu.pl::e490e677-7a56-48bc-8363-4cfbd10a9d48" providerId="AD" clId="Web-{9D81E020-AFBD-77A3-65F1-64325140C89C}" dt="2021-01-08T19:36:19.083" v="1638"/>
          <ac:graphicFrameMkLst>
            <pc:docMk/>
            <pc:sldMk cId="997660112" sldId="286"/>
            <ac:graphicFrameMk id="6" creationId="{8B78E09E-30A4-43A4-A355-B45F754CFBBE}"/>
          </ac:graphicFrameMkLst>
        </pc:graphicFrameChg>
        <pc:picChg chg="mod">
          <ac:chgData name="Zuzanna Dudek" userId="S::zuzannadudek@office365.przysucha.edu.pl::e490e677-7a56-48bc-8363-4cfbd10a9d48" providerId="AD" clId="Web-{9D81E020-AFBD-77A3-65F1-64325140C89C}" dt="2021-01-08T19:41:11.932" v="1639" actId="1076"/>
          <ac:picMkLst>
            <pc:docMk/>
            <pc:sldMk cId="997660112" sldId="286"/>
            <ac:picMk id="20" creationId="{117B2B7B-C169-45F2-BCF9-0ED359214A26}"/>
          </ac:picMkLst>
        </pc:picChg>
        <pc:cxnChg chg="add del">
          <ac:chgData name="Zuzanna Dudek" userId="S::zuzannadudek@office365.przysucha.edu.pl::e490e677-7a56-48bc-8363-4cfbd10a9d48" providerId="AD" clId="Web-{9D81E020-AFBD-77A3-65F1-64325140C89C}" dt="2021-01-08T19:36:10.598" v="1635"/>
          <ac:cxnSpMkLst>
            <pc:docMk/>
            <pc:sldMk cId="997660112" sldId="286"/>
            <ac:cxnSpMk id="12" creationId="{633ABDA7-FF8C-4E26-8C7D-47E0AE54EA20}"/>
          </ac:cxnSpMkLst>
        </pc:cxnChg>
      </pc:sldChg>
      <pc:sldChg chg="new del">
        <pc:chgData name="Zuzanna Dudek" userId="S::zuzannadudek@office365.przysucha.edu.pl::e490e677-7a56-48bc-8363-4cfbd10a9d48" providerId="AD" clId="Web-{9D81E020-AFBD-77A3-65F1-64325140C89C}" dt="2021-01-08T19:31:23.062" v="1482"/>
        <pc:sldMkLst>
          <pc:docMk/>
          <pc:sldMk cId="1442925824" sldId="287"/>
        </pc:sldMkLst>
      </pc:sldChg>
    </pc:docChg>
  </pc:docChgLst>
  <pc:docChgLst>
    <pc:chgData name="Anna Bartyzel" userId="S::annabartyzel@office365.przysucha.edu.pl::7243c135-146f-4273-9e92-f69d501fb53b" providerId="AD" clId="Web-{0D714AC1-6BAF-8087-156E-C2E4D3ADCA92}"/>
    <pc:docChg chg="modSld">
      <pc:chgData name="Anna Bartyzel" userId="S::annabartyzel@office365.przysucha.edu.pl::7243c135-146f-4273-9e92-f69d501fb53b" providerId="AD" clId="Web-{0D714AC1-6BAF-8087-156E-C2E4D3ADCA92}" dt="2021-01-18T16:25:47.770" v="9" actId="1076"/>
      <pc:docMkLst>
        <pc:docMk/>
      </pc:docMkLst>
      <pc:sldChg chg="addSp delSp modSp">
        <pc:chgData name="Anna Bartyzel" userId="S::annabartyzel@office365.przysucha.edu.pl::7243c135-146f-4273-9e92-f69d501fb53b" providerId="AD" clId="Web-{0D714AC1-6BAF-8087-156E-C2E4D3ADCA92}" dt="2021-01-18T16:25:47.770" v="9" actId="1076"/>
        <pc:sldMkLst>
          <pc:docMk/>
          <pc:sldMk cId="1962228899" sldId="283"/>
        </pc:sldMkLst>
        <pc:picChg chg="del">
          <ac:chgData name="Anna Bartyzel" userId="S::annabartyzel@office365.przysucha.edu.pl::7243c135-146f-4273-9e92-f69d501fb53b" providerId="AD" clId="Web-{0D714AC1-6BAF-8087-156E-C2E4D3ADCA92}" dt="2021-01-18T16:24:03.392" v="0"/>
          <ac:picMkLst>
            <pc:docMk/>
            <pc:sldMk cId="1962228899" sldId="283"/>
            <ac:picMk id="7" creationId="{EFBF521D-CF95-4B17-87DD-5457BAF0F967}"/>
          </ac:picMkLst>
        </pc:picChg>
        <pc:picChg chg="add del mod">
          <ac:chgData name="Anna Bartyzel" userId="S::annabartyzel@office365.przysucha.edu.pl::7243c135-146f-4273-9e92-f69d501fb53b" providerId="AD" clId="Web-{0D714AC1-6BAF-8087-156E-C2E4D3ADCA92}" dt="2021-01-18T16:24:13.236" v="3"/>
          <ac:picMkLst>
            <pc:docMk/>
            <pc:sldMk cId="1962228899" sldId="283"/>
            <ac:picMk id="13" creationId="{2965F4F0-7AF7-4118-B647-1856B00527A1}"/>
          </ac:picMkLst>
        </pc:picChg>
        <pc:picChg chg="add mod">
          <ac:chgData name="Anna Bartyzel" userId="S::annabartyzel@office365.przysucha.edu.pl::7243c135-146f-4273-9e92-f69d501fb53b" providerId="AD" clId="Web-{0D714AC1-6BAF-8087-156E-C2E4D3ADCA92}" dt="2021-01-18T16:25:47.770" v="9" actId="1076"/>
          <ac:picMkLst>
            <pc:docMk/>
            <pc:sldMk cId="1962228899" sldId="283"/>
            <ac:picMk id="14" creationId="{DADB7F4C-DDAF-40DA-9634-916C18249B66}"/>
          </ac:picMkLst>
        </pc:picChg>
      </pc:sldChg>
    </pc:docChg>
  </pc:docChgLst>
  <pc:docChgLst>
    <pc:chgData name="Zuzanna Dudek" userId="S::zuzannadudek@office365.przysucha.edu.pl::e490e677-7a56-48bc-8363-4cfbd10a9d48" providerId="AD" clId="Web-{DFD71A21-A9E6-19F7-6051-0FC7AA5BDFCA}"/>
    <pc:docChg chg="modSld">
      <pc:chgData name="Zuzanna Dudek" userId="S::zuzannadudek@office365.przysucha.edu.pl::e490e677-7a56-48bc-8363-4cfbd10a9d48" providerId="AD" clId="Web-{DFD71A21-A9E6-19F7-6051-0FC7AA5BDFCA}" dt="2021-01-18T16:34:13.497" v="98" actId="1076"/>
      <pc:docMkLst>
        <pc:docMk/>
      </pc:docMkLst>
      <pc:sldChg chg="addSp delSp modSp">
        <pc:chgData name="Zuzanna Dudek" userId="S::zuzannadudek@office365.przysucha.edu.pl::e490e677-7a56-48bc-8363-4cfbd10a9d48" providerId="AD" clId="Web-{DFD71A21-A9E6-19F7-6051-0FC7AA5BDFCA}" dt="2021-01-18T16:34:13.497" v="98" actId="1076"/>
        <pc:sldMkLst>
          <pc:docMk/>
          <pc:sldMk cId="1962228899" sldId="283"/>
        </pc:sldMkLst>
        <pc:spChg chg="add del mod">
          <ac:chgData name="Zuzanna Dudek" userId="S::zuzannadudek@office365.przysucha.edu.pl::e490e677-7a56-48bc-8363-4cfbd10a9d48" providerId="AD" clId="Web-{DFD71A21-A9E6-19F7-6051-0FC7AA5BDFCA}" dt="2021-01-18T16:32:29.448" v="53"/>
          <ac:spMkLst>
            <pc:docMk/>
            <pc:sldMk cId="1962228899" sldId="283"/>
            <ac:spMk id="7" creationId="{2F1812F6-7A03-4D3E-82A6-E4BA8D4659F5}"/>
          </ac:spMkLst>
        </pc:spChg>
        <pc:spChg chg="add mod">
          <ac:chgData name="Zuzanna Dudek" userId="S::zuzannadudek@office365.przysucha.edu.pl::e490e677-7a56-48bc-8363-4cfbd10a9d48" providerId="AD" clId="Web-{DFD71A21-A9E6-19F7-6051-0FC7AA5BDFCA}" dt="2021-01-18T16:34:13.497" v="98" actId="1076"/>
          <ac:spMkLst>
            <pc:docMk/>
            <pc:sldMk cId="1962228899" sldId="283"/>
            <ac:spMk id="13" creationId="{AC04756F-AE51-43A7-97F3-9B1C23AF494D}"/>
          </ac:spMkLst>
        </pc:spChg>
      </pc:sldChg>
    </pc:docChg>
  </pc:docChgLst>
  <pc:docChgLst>
    <pc:chgData name="Weronika Balcerak" userId="S::weronikabalcerak@office365.przysucha.edu.pl::fb6555bf-aa18-4ca9-a892-17b75971d23b" providerId="AD" clId="Web-{2EB4AAA5-AD19-069F-55CA-F57ED2650EB8}"/>
    <pc:docChg chg="modSld">
      <pc:chgData name="Weronika Balcerak" userId="S::weronikabalcerak@office365.przysucha.edu.pl::fb6555bf-aa18-4ca9-a892-17b75971d23b" providerId="AD" clId="Web-{2EB4AAA5-AD19-069F-55CA-F57ED2650EB8}" dt="2021-01-20T10:51:06.667" v="15" actId="14100"/>
      <pc:docMkLst>
        <pc:docMk/>
      </pc:docMkLst>
      <pc:sldChg chg="modSp">
        <pc:chgData name="Weronika Balcerak" userId="S::weronikabalcerak@office365.przysucha.edu.pl::fb6555bf-aa18-4ca9-a892-17b75971d23b" providerId="AD" clId="Web-{2EB4AAA5-AD19-069F-55CA-F57ED2650EB8}" dt="2021-01-20T10:51:06.667" v="15" actId="14100"/>
        <pc:sldMkLst>
          <pc:docMk/>
          <pc:sldMk cId="3037294153" sldId="280"/>
        </pc:sldMkLst>
        <pc:spChg chg="mod">
          <ac:chgData name="Weronika Balcerak" userId="S::weronikabalcerak@office365.przysucha.edu.pl::fb6555bf-aa18-4ca9-a892-17b75971d23b" providerId="AD" clId="Web-{2EB4AAA5-AD19-069F-55CA-F57ED2650EB8}" dt="2021-01-20T10:51:06.667" v="15" actId="14100"/>
          <ac:spMkLst>
            <pc:docMk/>
            <pc:sldMk cId="3037294153" sldId="280"/>
            <ac:spMk id="3" creationId="{A2E4B61A-56D2-4E97-8F46-050184415187}"/>
          </ac:spMkLst>
        </pc:spChg>
        <pc:spChg chg="mod">
          <ac:chgData name="Weronika Balcerak" userId="S::weronikabalcerak@office365.przysucha.edu.pl::fb6555bf-aa18-4ca9-a892-17b75971d23b" providerId="AD" clId="Web-{2EB4AAA5-AD19-069F-55CA-F57ED2650EB8}" dt="2021-01-20T10:49:45.665" v="4" actId="14100"/>
          <ac:spMkLst>
            <pc:docMk/>
            <pc:sldMk cId="3037294153" sldId="280"/>
            <ac:spMk id="9" creationId="{CD69854A-4052-49FD-98BE-B7B6F1EBF55E}"/>
          </ac:spMkLst>
        </pc:spChg>
      </pc:sldChg>
    </pc:docChg>
  </pc:docChgLst>
  <pc:docChgLst>
    <pc:chgData name="Weronika Balcerak" userId="S::weronikabalcerak@office365.przysucha.edu.pl::fb6555bf-aa18-4ca9-a892-17b75971d23b" providerId="AD" clId="Web-{88371F9F-609E-572B-7ED0-370CE5594554}"/>
    <pc:docChg chg="addSld delSld modSld sldOrd">
      <pc:chgData name="Weronika Balcerak" userId="S::weronikabalcerak@office365.przysucha.edu.pl::fb6555bf-aa18-4ca9-a892-17b75971d23b" providerId="AD" clId="Web-{88371F9F-609E-572B-7ED0-370CE5594554}" dt="2021-01-08T18:16:06.674" v="1810"/>
      <pc:docMkLst>
        <pc:docMk/>
      </pc:docMkLst>
      <pc:sldChg chg="addSp delSp modSp">
        <pc:chgData name="Weronika Balcerak" userId="S::weronikabalcerak@office365.przysucha.edu.pl::fb6555bf-aa18-4ca9-a892-17b75971d23b" providerId="AD" clId="Web-{88371F9F-609E-572B-7ED0-370CE5594554}" dt="2021-01-08T16:31:36.497" v="75"/>
        <pc:sldMkLst>
          <pc:docMk/>
          <pc:sldMk cId="3222528793" sldId="263"/>
        </pc:sldMkLst>
        <pc:spChg chg="mo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2" creationId="{EDEDF238-9EEA-450E-AACA-617937FB2896}"/>
          </ac:spMkLst>
        </pc:spChg>
        <pc:spChg chg="mo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3" creationId="{AB0F248A-0707-4726-A3A6-31A9CB96EBFA}"/>
          </ac:spMkLst>
        </pc:spChg>
        <pc:spChg chg="del">
          <ac:chgData name="Weronika Balcerak" userId="S::weronikabalcerak@office365.przysucha.edu.pl::fb6555bf-aa18-4ca9-a892-17b75971d23b" providerId="AD" clId="Web-{88371F9F-609E-572B-7ED0-370CE5594554}" dt="2021-01-08T16:30:28.762" v="64"/>
          <ac:spMkLst>
            <pc:docMk/>
            <pc:sldMk cId="3222528793" sldId="263"/>
            <ac:spMk id="36" creationId="{27FB0C56-29E0-4C77-87ED-2D692B8FFD06}"/>
          </ac:spMkLst>
        </pc:spChg>
        <pc:spChg chg="del">
          <ac:chgData name="Weronika Balcerak" userId="S::weronikabalcerak@office365.przysucha.edu.pl::fb6555bf-aa18-4ca9-a892-17b75971d23b" providerId="AD" clId="Web-{88371F9F-609E-572B-7ED0-370CE5594554}" dt="2021-01-08T16:30:28.762" v="64"/>
          <ac:spMkLst>
            <pc:docMk/>
            <pc:sldMk cId="3222528793" sldId="263"/>
            <ac:spMk id="40" creationId="{3961BE71-5D59-48AB-A5AD-D8BE22DB2595}"/>
          </ac:spMkLst>
        </pc:spChg>
        <pc:spChg chg="del">
          <ac:chgData name="Weronika Balcerak" userId="S::weronikabalcerak@office365.przysucha.edu.pl::fb6555bf-aa18-4ca9-a892-17b75971d23b" providerId="AD" clId="Web-{88371F9F-609E-572B-7ED0-370CE5594554}" dt="2021-01-08T16:30:28.762" v="64"/>
          <ac:spMkLst>
            <pc:docMk/>
            <pc:sldMk cId="3222528793" sldId="263"/>
            <ac:spMk id="42" creationId="{356ECCA0-D6B5-44BF-A812-6735295F3594}"/>
          </ac:spMkLst>
        </pc:spChg>
        <pc:spChg chg="del">
          <ac:chgData name="Weronika Balcerak" userId="S::weronikabalcerak@office365.przysucha.edu.pl::fb6555bf-aa18-4ca9-a892-17b75971d23b" providerId="AD" clId="Web-{88371F9F-609E-572B-7ED0-370CE5594554}" dt="2021-01-08T16:30:28.762" v="64"/>
          <ac:spMkLst>
            <pc:docMk/>
            <pc:sldMk cId="3222528793" sldId="263"/>
            <ac:spMk id="44" creationId="{E91DB54F-D8AE-4442-9A6C-1BD2A64B27E0}"/>
          </ac:spMkLst>
        </pc:spChg>
        <pc:spChg chg="del">
          <ac:chgData name="Weronika Balcerak" userId="S::weronikabalcerak@office365.przysucha.edu.pl::fb6555bf-aa18-4ca9-a892-17b75971d23b" providerId="AD" clId="Web-{88371F9F-609E-572B-7ED0-370CE5594554}" dt="2021-01-08T16:30:28.762" v="64"/>
          <ac:spMkLst>
            <pc:docMk/>
            <pc:sldMk cId="3222528793" sldId="263"/>
            <ac:spMk id="46" creationId="{77D6F104-11FB-4247-94DE-962B62308072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51" creationId="{084C9085-9D81-439A-BFF3-7295357F611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53" creationId="{0D736B96-8D37-42B4-BD18-EAA278208DE2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57" creationId="{48AE9DCE-170F-4F50-B275-68CAADF0249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59" creationId="{E0D6329F-234D-4D93-8B8C-1DFED443A2E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61" creationId="{AD34AE34-9CEB-4BBB-A149-4956D1A51EAA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63" creationId="{02E9C370-DD27-4349-940D-2E7242F9FC98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18.075" v="68"/>
          <ac:spMkLst>
            <pc:docMk/>
            <pc:sldMk cId="3222528793" sldId="263"/>
            <ac:spMk id="65" creationId="{589CB250-3F20-4756-AAB3-570F6BD9B6F1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3.575" v="70"/>
          <ac:spMkLst>
            <pc:docMk/>
            <pc:sldMk cId="3222528793" sldId="263"/>
            <ac:spMk id="67" creationId="{BE270F85-1BB9-45D6-9E0B-8B89BC76298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10.840" v="66"/>
          <ac:spMkLst>
            <pc:docMk/>
            <pc:sldMk cId="3222528793" sldId="263"/>
            <ac:spMk id="68" creationId="{27FB0C56-29E0-4C77-87ED-2D692B8FFD0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3.575" v="70"/>
          <ac:spMkLst>
            <pc:docMk/>
            <pc:sldMk cId="3222528793" sldId="263"/>
            <ac:spMk id="69" creationId="{B77A55FF-D513-46F4-8F9E-5FE81EE4496D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10.840" v="66"/>
          <ac:spMkLst>
            <pc:docMk/>
            <pc:sldMk cId="3222528793" sldId="263"/>
            <ac:spMk id="72" creationId="{3961BE71-5D59-48AB-A5AD-D8BE22DB2595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3.575" v="70"/>
          <ac:spMkLst>
            <pc:docMk/>
            <pc:sldMk cId="3222528793" sldId="263"/>
            <ac:spMk id="73" creationId="{6E22693D-C0AE-46EB-87A4-BA0D6156B74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10.840" v="66"/>
          <ac:spMkLst>
            <pc:docMk/>
            <pc:sldMk cId="3222528793" sldId="263"/>
            <ac:spMk id="74" creationId="{356ECCA0-D6B5-44BF-A812-6735295F359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7.091" v="72"/>
          <ac:spMkLst>
            <pc:docMk/>
            <pc:sldMk cId="3222528793" sldId="263"/>
            <ac:spMk id="75" creationId="{27FB0C56-29E0-4C77-87ED-2D692B8FFD0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10.840" v="66"/>
          <ac:spMkLst>
            <pc:docMk/>
            <pc:sldMk cId="3222528793" sldId="263"/>
            <ac:spMk id="76" creationId="{E91DB54F-D8AE-4442-9A6C-1BD2A64B27E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10.840" v="66"/>
          <ac:spMkLst>
            <pc:docMk/>
            <pc:sldMk cId="3222528793" sldId="263"/>
            <ac:spMk id="78" creationId="{77D6F104-11FB-4247-94DE-962B62308072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7.091" v="72"/>
          <ac:spMkLst>
            <pc:docMk/>
            <pc:sldMk cId="3222528793" sldId="263"/>
            <ac:spMk id="79" creationId="{3961BE71-5D59-48AB-A5AD-D8BE22DB2595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7.091" v="72"/>
          <ac:spMkLst>
            <pc:docMk/>
            <pc:sldMk cId="3222528793" sldId="263"/>
            <ac:spMk id="80" creationId="{356ECCA0-D6B5-44BF-A812-6735295F359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7.091" v="72"/>
          <ac:spMkLst>
            <pc:docMk/>
            <pc:sldMk cId="3222528793" sldId="263"/>
            <ac:spMk id="81" creationId="{E91DB54F-D8AE-4442-9A6C-1BD2A64B27E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27.091" v="72"/>
          <ac:spMkLst>
            <pc:docMk/>
            <pc:sldMk cId="3222528793" sldId="263"/>
            <ac:spMk id="82" creationId="{77D6F104-11FB-4247-94DE-962B62308072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81" v="74"/>
          <ac:spMkLst>
            <pc:docMk/>
            <pc:sldMk cId="3222528793" sldId="263"/>
            <ac:spMk id="83" creationId="{084C9085-9D81-439A-BFF3-7295357F611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81" v="74"/>
          <ac:spMkLst>
            <pc:docMk/>
            <pc:sldMk cId="3222528793" sldId="263"/>
            <ac:spMk id="84" creationId="{0D736B96-8D37-42B4-BD18-EAA278208DE2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81" v="74"/>
          <ac:spMkLst>
            <pc:docMk/>
            <pc:sldMk cId="3222528793" sldId="263"/>
            <ac:spMk id="86" creationId="{48AE9DCE-170F-4F50-B275-68CAADF0249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81" v="74"/>
          <ac:spMkLst>
            <pc:docMk/>
            <pc:sldMk cId="3222528793" sldId="263"/>
            <ac:spMk id="87" creationId="{E0D6329F-234D-4D93-8B8C-1DFED443A2E0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81" v="74"/>
          <ac:spMkLst>
            <pc:docMk/>
            <pc:sldMk cId="3222528793" sldId="263"/>
            <ac:spMk id="88" creationId="{AD34AE34-9CEB-4BBB-A149-4956D1A51EAA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1:36.481" v="74"/>
          <ac:spMkLst>
            <pc:docMk/>
            <pc:sldMk cId="3222528793" sldId="263"/>
            <ac:spMk id="89" creationId="{02E9C370-DD27-4349-940D-2E7242F9FC98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90" creationId="{27FB0C56-29E0-4C77-87ED-2D692B8FFD06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92" creationId="{3961BE71-5D59-48AB-A5AD-D8BE22DB2595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93" creationId="{356ECCA0-D6B5-44BF-A812-6735295F3594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94" creationId="{E91DB54F-D8AE-4442-9A6C-1BD2A64B27E0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1:36.497" v="75"/>
          <ac:spMkLst>
            <pc:docMk/>
            <pc:sldMk cId="3222528793" sldId="263"/>
            <ac:spMk id="95" creationId="{77D6F104-11FB-4247-94DE-962B62308072}"/>
          </ac:spMkLst>
        </pc:spChg>
        <pc:picChg chg="mod ord">
          <ac:chgData name="Weronika Balcerak" userId="S::weronikabalcerak@office365.przysucha.edu.pl::fb6555bf-aa18-4ca9-a892-17b75971d23b" providerId="AD" clId="Web-{88371F9F-609E-572B-7ED0-370CE5594554}" dt="2021-01-08T16:31:36.497" v="75"/>
          <ac:picMkLst>
            <pc:docMk/>
            <pc:sldMk cId="3222528793" sldId="263"/>
            <ac:picMk id="4" creationId="{C585383B-17D9-49EF-9609-39DBB7C189E0}"/>
          </ac:picMkLst>
        </pc:picChg>
        <pc:picChg chg="mod ord">
          <ac:chgData name="Weronika Balcerak" userId="S::weronikabalcerak@office365.przysucha.edu.pl::fb6555bf-aa18-4ca9-a892-17b75971d23b" providerId="AD" clId="Web-{88371F9F-609E-572B-7ED0-370CE5594554}" dt="2021-01-08T16:31:36.497" v="75"/>
          <ac:picMkLst>
            <pc:docMk/>
            <pc:sldMk cId="3222528793" sldId="263"/>
            <ac:picMk id="5" creationId="{C8E5D9A7-D200-44E1-9C93-A55A0B1C778A}"/>
          </ac:picMkLst>
        </pc:picChg>
        <pc:picChg chg="mod">
          <ac:chgData name="Weronika Balcerak" userId="S::weronikabalcerak@office365.przysucha.edu.pl::fb6555bf-aa18-4ca9-a892-17b75971d23b" providerId="AD" clId="Web-{88371F9F-609E-572B-7ED0-370CE5594554}" dt="2021-01-08T16:31:36.497" v="75"/>
          <ac:picMkLst>
            <pc:docMk/>
            <pc:sldMk cId="3222528793" sldId="263"/>
            <ac:picMk id="31" creationId="{6E31A05C-9C1C-49CC-AA24-1535D6532BA7}"/>
          </ac:picMkLst>
        </pc:picChg>
        <pc:cxnChg chg="del">
          <ac:chgData name="Weronika Balcerak" userId="S::weronikabalcerak@office365.przysucha.edu.pl::fb6555bf-aa18-4ca9-a892-17b75971d23b" providerId="AD" clId="Web-{88371F9F-609E-572B-7ED0-370CE5594554}" dt="2021-01-08T16:30:28.762" v="64"/>
          <ac:cxnSpMkLst>
            <pc:docMk/>
            <pc:sldMk cId="3222528793" sldId="263"/>
            <ac:cxnSpMk id="38" creationId="{D9E70E30-CCFF-4973-B0D7-5956911808D4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6:31:36.497" v="75"/>
          <ac:cxnSpMkLst>
            <pc:docMk/>
            <pc:sldMk cId="3222528793" sldId="263"/>
            <ac:cxnSpMk id="55" creationId="{07295E1D-6267-4F19-A2B4-34BE8452463E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6:31:18.075" v="68"/>
          <ac:cxnSpMkLst>
            <pc:docMk/>
            <pc:sldMk cId="3222528793" sldId="263"/>
            <ac:cxnSpMk id="66" creationId="{550432CB-9181-43D4-A3C4-71989FBB6BDA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6:31:10.840" v="66"/>
          <ac:cxnSpMkLst>
            <pc:docMk/>
            <pc:sldMk cId="3222528793" sldId="263"/>
            <ac:cxnSpMk id="70" creationId="{D9E70E30-CCFF-4973-B0D7-5956911808D4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6:31:23.575" v="70"/>
          <ac:cxnSpMkLst>
            <pc:docMk/>
            <pc:sldMk cId="3222528793" sldId="263"/>
            <ac:cxnSpMk id="71" creationId="{489096DA-96CA-4EB9-836F-040ED271D596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6:31:27.091" v="72"/>
          <ac:cxnSpMkLst>
            <pc:docMk/>
            <pc:sldMk cId="3222528793" sldId="263"/>
            <ac:cxnSpMk id="77" creationId="{D9E70E30-CCFF-4973-B0D7-5956911808D4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6:31:36.481" v="74"/>
          <ac:cxnSpMkLst>
            <pc:docMk/>
            <pc:sldMk cId="3222528793" sldId="263"/>
            <ac:cxnSpMk id="85" creationId="{07295E1D-6267-4F19-A2B4-34BE8452463E}"/>
          </ac:cxnSpMkLst>
        </pc:cxnChg>
        <pc:cxnChg chg="add">
          <ac:chgData name="Weronika Balcerak" userId="S::weronikabalcerak@office365.przysucha.edu.pl::fb6555bf-aa18-4ca9-a892-17b75971d23b" providerId="AD" clId="Web-{88371F9F-609E-572B-7ED0-370CE5594554}" dt="2021-01-08T16:31:36.497" v="75"/>
          <ac:cxnSpMkLst>
            <pc:docMk/>
            <pc:sldMk cId="3222528793" sldId="263"/>
            <ac:cxnSpMk id="91" creationId="{D9E70E30-CCFF-4973-B0D7-5956911808D4}"/>
          </ac:cxnSpMkLst>
        </pc:cxnChg>
      </pc:sldChg>
      <pc:sldChg chg="addSp delSp modSp mod ord modTransition setBg setClrOvrMap">
        <pc:chgData name="Weronika Balcerak" userId="S::weronikabalcerak@office365.przysucha.edu.pl::fb6555bf-aa18-4ca9-a892-17b75971d23b" providerId="AD" clId="Web-{88371F9F-609E-572B-7ED0-370CE5594554}" dt="2021-01-08T17:28:52.355" v="1024" actId="20577"/>
        <pc:sldMkLst>
          <pc:docMk/>
          <pc:sldMk cId="4098761100" sldId="265"/>
        </pc:sldMkLst>
        <pc:spChg chg="mod">
          <ac:chgData name="Weronika Balcerak" userId="S::weronikabalcerak@office365.przysucha.edu.pl::fb6555bf-aa18-4ca9-a892-17b75971d23b" providerId="AD" clId="Web-{88371F9F-609E-572B-7ED0-370CE5594554}" dt="2021-01-08T16:40:27.035" v="142"/>
          <ac:spMkLst>
            <pc:docMk/>
            <pc:sldMk cId="4098761100" sldId="265"/>
            <ac:spMk id="2" creationId="{EB59744E-8D93-49EE-A523-F3DB11B23418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0:27.848" v="143"/>
          <ac:spMkLst>
            <pc:docMk/>
            <pc:sldMk cId="4098761100" sldId="265"/>
            <ac:spMk id="3" creationId="{FE8AF381-78A5-4765-A6DF-7572EECCCF98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38.698" v="44"/>
          <ac:spMkLst>
            <pc:docMk/>
            <pc:sldMk cId="4098761100" sldId="265"/>
            <ac:spMk id="5" creationId="{8E8DBDA3-652C-4F87-B53B-7F73AC8F4FF9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38.698" v="44"/>
          <ac:spMkLst>
            <pc:docMk/>
            <pc:sldMk cId="4098761100" sldId="265"/>
            <ac:spMk id="6" creationId="{42187232-3845-418F-A17C-C138F01D98AB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2.605" v="46"/>
          <ac:spMkLst>
            <pc:docMk/>
            <pc:sldMk cId="4098761100" sldId="265"/>
            <ac:spMk id="7" creationId="{12ABE273-A57A-4523-99C5-F4D7F451109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36.339" v="42"/>
          <ac:spMkLst>
            <pc:docMk/>
            <pc:sldMk cId="4098761100" sldId="265"/>
            <ac:spMk id="8" creationId="{7578A52D-2496-4956-A9A4-EA5C38B2F1F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2.605" v="46"/>
          <ac:spMkLst>
            <pc:docMk/>
            <pc:sldMk cId="4098761100" sldId="265"/>
            <ac:spMk id="9" creationId="{21A15CF5-392D-404A-8095-DD2085F2FBA3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36.339" v="42"/>
          <ac:spMkLst>
            <pc:docMk/>
            <pc:sldMk cId="4098761100" sldId="265"/>
            <ac:spMk id="10" creationId="{9809C8E2-EF9B-4E0B-A17E-836DE0508E7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36.339" v="42"/>
          <ac:spMkLst>
            <pc:docMk/>
            <pc:sldMk cId="4098761100" sldId="265"/>
            <ac:spMk id="12" creationId="{61EB557E-621E-4254-B750-85274C5F4D5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7.355" v="48"/>
          <ac:spMkLst>
            <pc:docMk/>
            <pc:sldMk cId="4098761100" sldId="265"/>
            <ac:spMk id="13" creationId="{8E8DBDA3-652C-4F87-B53B-7F73AC8F4FF9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7.355" v="48"/>
          <ac:spMkLst>
            <pc:docMk/>
            <pc:sldMk cId="4098761100" sldId="265"/>
            <ac:spMk id="14" creationId="{42187232-3845-418F-A17C-C138F01D98AB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9.152" v="50"/>
          <ac:spMkLst>
            <pc:docMk/>
            <pc:sldMk cId="4098761100" sldId="265"/>
            <ac:spMk id="15" creationId="{7578A52D-2496-4956-A9A4-EA5C38B2F1F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9.152" v="50"/>
          <ac:spMkLst>
            <pc:docMk/>
            <pc:sldMk cId="4098761100" sldId="265"/>
            <ac:spMk id="16" creationId="{9809C8E2-EF9B-4E0B-A17E-836DE0508E7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49.152" v="50"/>
          <ac:spMkLst>
            <pc:docMk/>
            <pc:sldMk cId="4098761100" sldId="265"/>
            <ac:spMk id="17" creationId="{61EB557E-621E-4254-B750-85274C5F4D5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51.371" v="52"/>
          <ac:spMkLst>
            <pc:docMk/>
            <pc:sldMk cId="4098761100" sldId="265"/>
            <ac:spMk id="18" creationId="{8E8DBDA3-652C-4F87-B53B-7F73AC8F4FF9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29:51.371" v="52"/>
          <ac:spMkLst>
            <pc:docMk/>
            <pc:sldMk cId="4098761100" sldId="265"/>
            <ac:spMk id="19" creationId="{42187232-3845-418F-A17C-C138F01D98AB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0:27.848" v="143"/>
          <ac:spMkLst>
            <pc:docMk/>
            <pc:sldMk cId="4098761100" sldId="265"/>
            <ac:spMk id="20" creationId="{7578A52D-2496-4956-A9A4-EA5C38B2F1F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0:27.848" v="143"/>
          <ac:spMkLst>
            <pc:docMk/>
            <pc:sldMk cId="4098761100" sldId="265"/>
            <ac:spMk id="21" creationId="{9809C8E2-EF9B-4E0B-A17E-836DE0508E7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0:27.848" v="143"/>
          <ac:spMkLst>
            <pc:docMk/>
            <pc:sldMk cId="4098761100" sldId="265"/>
            <ac:spMk id="22" creationId="{61EB557E-621E-4254-B750-85274C5F4D5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9:17.628" v="135"/>
          <ac:spMkLst>
            <pc:docMk/>
            <pc:sldMk cId="4098761100" sldId="265"/>
            <ac:spMk id="28" creationId="{8E487A7A-15F8-4EF6-BA1F-30C51E6EC727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9:17.628" v="135"/>
          <ac:spMkLst>
            <pc:docMk/>
            <pc:sldMk cId="4098761100" sldId="265"/>
            <ac:spMk id="30" creationId="{36EFDBF8-A3DC-4DA8-9F33-E9107E70EE4F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0:27.035" v="142"/>
          <ac:spMkLst>
            <pc:docMk/>
            <pc:sldMk cId="4098761100" sldId="265"/>
            <ac:spMk id="31" creationId="{8E487A7A-15F8-4EF6-BA1F-30C51E6EC727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39:17.628" v="135"/>
          <ac:spMkLst>
            <pc:docMk/>
            <pc:sldMk cId="4098761100" sldId="265"/>
            <ac:spMk id="32" creationId="{E5332A3D-96DF-4962-8D36-3CA071EED96F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0:27.035" v="142"/>
          <ac:spMkLst>
            <pc:docMk/>
            <pc:sldMk cId="4098761100" sldId="265"/>
            <ac:spMk id="33" creationId="{36EFDBF8-A3DC-4DA8-9F33-E9107E70EE4F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0:27.035" v="142"/>
          <ac:spMkLst>
            <pc:docMk/>
            <pc:sldMk cId="4098761100" sldId="265"/>
            <ac:spMk id="35" creationId="{E5332A3D-96DF-4962-8D36-3CA071EED96F}"/>
          </ac:spMkLst>
        </pc:spChg>
        <pc:spChg chg="mod">
          <ac:chgData name="Weronika Balcerak" userId="S::weronikabalcerak@office365.przysucha.edu.pl::fb6555bf-aa18-4ca9-a892-17b75971d23b" providerId="AD" clId="Web-{88371F9F-609E-572B-7ED0-370CE5594554}" dt="2021-01-08T17:28:52.355" v="1024" actId="20577"/>
          <ac:spMkLst>
            <pc:docMk/>
            <pc:sldMk cId="4098761100" sldId="265"/>
            <ac:spMk id="90" creationId="{55A3B09C-A81E-4519-B5C8-8D2D20EA4578}"/>
          </ac:spMkLst>
        </pc:spChg>
        <pc:graphicFrameChg chg="add del">
          <ac:chgData name="Weronika Balcerak" userId="S::weronikabalcerak@office365.przysucha.edu.pl::fb6555bf-aa18-4ca9-a892-17b75971d23b" providerId="AD" clId="Web-{88371F9F-609E-572B-7ED0-370CE5594554}" dt="2021-01-08T16:39:09.315" v="133"/>
          <ac:graphicFrameMkLst>
            <pc:docMk/>
            <pc:sldMk cId="4098761100" sldId="265"/>
            <ac:graphicFrameMk id="24" creationId="{DED2E199-1412-4353-8B10-E93AD2EB0257}"/>
          </ac:graphicFrameMkLst>
        </pc:graphicFrameChg>
        <pc:graphicFrameChg chg="add del">
          <ac:chgData name="Weronika Balcerak" userId="S::weronikabalcerak@office365.przysucha.edu.pl::fb6555bf-aa18-4ca9-a892-17b75971d23b" providerId="AD" clId="Web-{88371F9F-609E-572B-7ED0-370CE5594554}" dt="2021-01-08T16:39:17.628" v="135"/>
          <ac:graphicFrameMkLst>
            <pc:docMk/>
            <pc:sldMk cId="4098761100" sldId="265"/>
            <ac:graphicFrameMk id="25" creationId="{77A7995F-4EA5-4D90-914D-EAA5D96F7C26}"/>
          </ac:graphicFrameMkLst>
        </pc:graphicFrameChg>
        <pc:graphicFrameChg chg="add del mod modGraphic">
          <ac:chgData name="Weronika Balcerak" userId="S::weronikabalcerak@office365.przysucha.edu.pl::fb6555bf-aa18-4ca9-a892-17b75971d23b" providerId="AD" clId="Web-{88371F9F-609E-572B-7ED0-370CE5594554}" dt="2021-01-08T16:40:27.848" v="143"/>
          <ac:graphicFrameMkLst>
            <pc:docMk/>
            <pc:sldMk cId="4098761100" sldId="265"/>
            <ac:graphicFrameMk id="26" creationId="{CAC7B951-C669-479D-AF82-7CFB3ED88693}"/>
          </ac:graphicFrameMkLst>
        </pc:graphicFrameChg>
        <pc:picChg chg="add del mod">
          <ac:chgData name="Weronika Balcerak" userId="S::weronikabalcerak@office365.przysucha.edu.pl::fb6555bf-aa18-4ca9-a892-17b75971d23b" providerId="AD" clId="Web-{88371F9F-609E-572B-7ED0-370CE5594554}" dt="2021-01-08T16:29:02.292" v="40"/>
          <ac:picMkLst>
            <pc:docMk/>
            <pc:sldMk cId="4098761100" sldId="265"/>
            <ac:picMk id="4" creationId="{F2F5782B-40F9-4726-9977-8CD68CABEFBD}"/>
          </ac:picMkLst>
        </pc:picChg>
        <pc:cxnChg chg="add del">
          <ac:chgData name="Weronika Balcerak" userId="S::weronikabalcerak@office365.przysucha.edu.pl::fb6555bf-aa18-4ca9-a892-17b75971d23b" providerId="AD" clId="Web-{88371F9F-609E-572B-7ED0-370CE5594554}" dt="2021-01-08T16:29:42.605" v="46"/>
          <ac:cxnSpMkLst>
            <pc:docMk/>
            <pc:sldMk cId="4098761100" sldId="265"/>
            <ac:cxnSpMk id="11" creationId="{3D0F74E7-7AA9-4171-BCD1-C325B7632D04}"/>
          </ac:cxnSpMkLst>
        </pc:cxnChg>
      </pc:sldChg>
      <pc:sldChg chg="addSp delSp modSp mod modTransition setClrOvrMap">
        <pc:chgData name="Weronika Balcerak" userId="S::weronikabalcerak@office365.przysucha.edu.pl::fb6555bf-aa18-4ca9-a892-17b75971d23b" providerId="AD" clId="Web-{88371F9F-609E-572B-7ED0-370CE5594554}" dt="2021-01-08T17:31:54.420" v="1044" actId="1076"/>
        <pc:sldMkLst>
          <pc:docMk/>
          <pc:sldMk cId="1918331567" sldId="266"/>
        </pc:sldMkLst>
        <pc:spChg chg="mod">
          <ac:chgData name="Weronika Balcerak" userId="S::weronikabalcerak@office365.przysucha.edu.pl::fb6555bf-aa18-4ca9-a892-17b75971d23b" providerId="AD" clId="Web-{88371F9F-609E-572B-7ED0-370CE5594554}" dt="2021-01-08T17:24:21.289" v="986" actId="1076"/>
          <ac:spMkLst>
            <pc:docMk/>
            <pc:sldMk cId="1918331567" sldId="266"/>
            <ac:spMk id="2" creationId="{EB59744E-8D93-49EE-A523-F3DB11B23418}"/>
          </ac:spMkLst>
        </pc:spChg>
        <pc:spChg chg="del mod">
          <ac:chgData name="Weronika Balcerak" userId="S::weronikabalcerak@office365.przysucha.edu.pl::fb6555bf-aa18-4ca9-a892-17b75971d23b" providerId="AD" clId="Web-{88371F9F-609E-572B-7ED0-370CE5594554}" dt="2021-01-08T17:21:11.380" v="886"/>
          <ac:spMkLst>
            <pc:docMk/>
            <pc:sldMk cId="1918331567" sldId="266"/>
            <ac:spMk id="3" creationId="{FE8AF381-78A5-4765-A6DF-7572EECCCF98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2:14.115" v="182"/>
          <ac:spMkLst>
            <pc:docMk/>
            <pc:sldMk cId="1918331567" sldId="266"/>
            <ac:spMk id="4" creationId="{902ABCB0-BBE2-4A24-82FC-B73EAA66129F}"/>
          </ac:spMkLst>
        </pc:spChg>
        <pc:spChg chg="del mod">
          <ac:chgData name="Weronika Balcerak" userId="S::weronikabalcerak@office365.przysucha.edu.pl::fb6555bf-aa18-4ca9-a892-17b75971d23b" providerId="AD" clId="Web-{88371F9F-609E-572B-7ED0-370CE5594554}" dt="2021-01-08T16:23:53.491" v="1"/>
          <ac:spMkLst>
            <pc:docMk/>
            <pc:sldMk cId="1918331567" sldId="266"/>
            <ac:spMk id="5" creationId="{3DB33DA1-1B2C-49CC-BFD9-151F447BA4CC}"/>
          </ac:spMkLst>
        </pc:spChg>
        <pc:spChg chg="add del mod ord">
          <ac:chgData name="Weronika Balcerak" userId="S::weronikabalcerak@office365.przysucha.edu.pl::fb6555bf-aa18-4ca9-a892-17b75971d23b" providerId="AD" clId="Web-{88371F9F-609E-572B-7ED0-370CE5594554}" dt="2021-01-08T16:42:16.099" v="183"/>
          <ac:spMkLst>
            <pc:docMk/>
            <pc:sldMk cId="1918331567" sldId="266"/>
            <ac:spMk id="7" creationId="{3321F7AF-85A5-4C5F-B094-24971C5ED10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4:45.914" v="393"/>
          <ac:spMkLst>
            <pc:docMk/>
            <pc:sldMk cId="1918331567" sldId="266"/>
            <ac:spMk id="8" creationId="{7578A52D-2496-4956-A9A4-EA5C38B2F1F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4:45.914" v="393"/>
          <ac:spMkLst>
            <pc:docMk/>
            <pc:sldMk cId="1918331567" sldId="266"/>
            <ac:spMk id="10" creationId="{9809C8E2-EF9B-4E0B-A17E-836DE0508E76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4:45.914" v="393"/>
          <ac:spMkLst>
            <pc:docMk/>
            <pc:sldMk cId="1918331567" sldId="266"/>
            <ac:spMk id="12" creationId="{61EB557E-621E-4254-B750-85274C5F4D5C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1:52.599" v="163"/>
          <ac:spMkLst>
            <pc:docMk/>
            <pc:sldMk cId="1918331567" sldId="266"/>
            <ac:spMk id="13" creationId="{C4FD2DF6-6BBF-4237-A383-8A5066A490BE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1:20.192" v="160"/>
          <ac:spMkLst>
            <pc:docMk/>
            <pc:sldMk cId="1918331567" sldId="266"/>
            <ac:spMk id="14" creationId="{0AB98A11-7FEE-46B3-AA7F-5525F18463BA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1:19.395" v="159"/>
          <ac:spMkLst>
            <pc:docMk/>
            <pc:sldMk cId="1918331567" sldId="266"/>
            <ac:spMk id="15" creationId="{D34CC48A-4574-4622-9C5E-A0D64336C71F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1:18.692" v="158"/>
          <ac:spMkLst>
            <pc:docMk/>
            <pc:sldMk cId="1918331567" sldId="266"/>
            <ac:spMk id="16" creationId="{3CC37225-13E8-45D3-8798-F6D411ECD08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4:45.898" v="392"/>
          <ac:spMkLst>
            <pc:docMk/>
            <pc:sldMk cId="1918331567" sldId="266"/>
            <ac:spMk id="17" creationId="{12ABE273-A57A-4523-99C5-F4D7F4511094}"/>
          </ac:spMkLst>
        </pc:spChg>
        <pc:spChg chg="add ord">
          <ac:chgData name="Weronika Balcerak" userId="S::weronikabalcerak@office365.przysucha.edu.pl::fb6555bf-aa18-4ca9-a892-17b75971d23b" providerId="AD" clId="Web-{88371F9F-609E-572B-7ED0-370CE5594554}" dt="2021-01-08T17:10:46.372" v="645"/>
          <ac:spMkLst>
            <pc:docMk/>
            <pc:sldMk cId="1918331567" sldId="266"/>
            <ac:spMk id="18" creationId="{7578A52D-2496-4956-A9A4-EA5C38B2F1FC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4:45.898" v="392"/>
          <ac:spMkLst>
            <pc:docMk/>
            <pc:sldMk cId="1918331567" sldId="266"/>
            <ac:spMk id="19" creationId="{21A15CF5-392D-404A-8095-DD2085F2FBA3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44:45.914" v="393"/>
          <ac:spMkLst>
            <pc:docMk/>
            <pc:sldMk cId="1918331567" sldId="266"/>
            <ac:spMk id="20" creationId="{9809C8E2-EF9B-4E0B-A17E-836DE0508E76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44:45.914" v="393"/>
          <ac:spMkLst>
            <pc:docMk/>
            <pc:sldMk cId="1918331567" sldId="266"/>
            <ac:spMk id="22" creationId="{61EB557E-621E-4254-B750-85274C5F4D5C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30:10.169" v="1038" actId="1076"/>
          <ac:spMkLst>
            <pc:docMk/>
            <pc:sldMk cId="1918331567" sldId="266"/>
            <ac:spMk id="23" creationId="{393484BF-737A-47AA-A887-FFD1B436D5AE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8:28.464" v="420"/>
          <ac:spMkLst>
            <pc:docMk/>
            <pc:sldMk cId="1918331567" sldId="266"/>
            <ac:spMk id="24" creationId="{393484BF-737A-47AA-A887-FFD1B436D5AE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6:48:24.042" v="419"/>
          <ac:spMkLst>
            <pc:docMk/>
            <pc:sldMk cId="1918331567" sldId="266"/>
            <ac:spMk id="25" creationId="{393484BF-737A-47AA-A887-FFD1B436D5AE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6:48:22.042" v="418"/>
          <ac:spMkLst>
            <pc:docMk/>
            <pc:sldMk cId="1918331567" sldId="266"/>
            <ac:spMk id="26" creationId="{393484BF-737A-47AA-A887-FFD1B436D5AE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30:20.794" v="1041" actId="14100"/>
          <ac:spMkLst>
            <pc:docMk/>
            <pc:sldMk cId="1918331567" sldId="266"/>
            <ac:spMk id="27" creationId="{3C97E0C9-9FDB-46DF-8878-A2DB95767529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05:55.540" v="602"/>
          <ac:spMkLst>
            <pc:docMk/>
            <pc:sldMk cId="1918331567" sldId="266"/>
            <ac:spMk id="28" creationId="{B2DCC139-4C5E-47FD-A68B-93AEFB61D69F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05:58.743" v="603"/>
          <ac:spMkLst>
            <pc:docMk/>
            <pc:sldMk cId="1918331567" sldId="266"/>
            <ac:spMk id="29" creationId="{67442245-3214-440E-B28C-BD3192CDB1E3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06:03.853" v="605"/>
          <ac:spMkLst>
            <pc:docMk/>
            <pc:sldMk cId="1918331567" sldId="266"/>
            <ac:spMk id="30" creationId="{C729B8AA-F1E4-4263-8A60-DED4072AF930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06:08.884" v="607"/>
          <ac:spMkLst>
            <pc:docMk/>
            <pc:sldMk cId="1918331567" sldId="266"/>
            <ac:spMk id="31" creationId="{3CEE6FB1-FE5E-4221-9B01-D669495B3E76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30:34.107" v="1043" actId="1076"/>
          <ac:spMkLst>
            <pc:docMk/>
            <pc:sldMk cId="1918331567" sldId="266"/>
            <ac:spMk id="32" creationId="{9B8FD564-536B-4A32-8066-E42379F5C23B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29:32.606" v="1031"/>
          <ac:spMkLst>
            <pc:docMk/>
            <pc:sldMk cId="1918331567" sldId="266"/>
            <ac:spMk id="33" creationId="{9D753CF2-2C3A-4C2A-AC72-DBCF0B948BC8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17:09.471" v="746"/>
          <ac:spMkLst>
            <pc:docMk/>
            <pc:sldMk cId="1918331567" sldId="266"/>
            <ac:spMk id="34" creationId="{FB02AF2C-659B-4725-91D2-0180E1E8CCDE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30:26.622" v="1042" actId="1076"/>
          <ac:spMkLst>
            <pc:docMk/>
            <pc:sldMk cId="1918331567" sldId="266"/>
            <ac:spMk id="35" creationId="{64A4F4C8-DDEA-40E8-B7A9-2B28DE6E039C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13:22.546" v="681"/>
          <ac:spMkLst>
            <pc:docMk/>
            <pc:sldMk cId="1918331567" sldId="266"/>
            <ac:spMk id="36" creationId="{B2299E79-D155-4713-A600-059CD99C624B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18:33.238" v="808"/>
          <ac:spMkLst>
            <pc:docMk/>
            <pc:sldMk cId="1918331567" sldId="266"/>
            <ac:spMk id="37" creationId="{DE16BB9E-C164-4C37-88F6-2FDAF2E4CD6E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06:16.337" v="609"/>
          <ac:spMkLst>
            <pc:docMk/>
            <pc:sldMk cId="1918331567" sldId="266"/>
            <ac:spMk id="38" creationId="{BACDC9A2-9061-4AED-9541-B012F2425CBA}"/>
          </ac:spMkLst>
        </pc:spChg>
        <pc:spChg chg="add mod ord">
          <ac:chgData name="Weronika Balcerak" userId="S::weronikabalcerak@office365.przysucha.edu.pl::fb6555bf-aa18-4ca9-a892-17b75971d23b" providerId="AD" clId="Web-{88371F9F-609E-572B-7ED0-370CE5594554}" dt="2021-01-08T17:27:04.744" v="1009" actId="1076"/>
          <ac:spMkLst>
            <pc:docMk/>
            <pc:sldMk cId="1918331567" sldId="266"/>
            <ac:spMk id="39" creationId="{7408D474-024A-4AAE-BF6A-6DE4E2643E48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29:14.105" v="1028" actId="1076"/>
          <ac:spMkLst>
            <pc:docMk/>
            <pc:sldMk cId="1918331567" sldId="266"/>
            <ac:spMk id="40" creationId="{C2033CD9-5D25-4FEA-AC49-90FFF5F3DBE0}"/>
          </ac:spMkLst>
        </pc:spChg>
        <pc:spChg chg="add mod ord">
          <ac:chgData name="Weronika Balcerak" userId="S::weronikabalcerak@office365.przysucha.edu.pl::fb6555bf-aa18-4ca9-a892-17b75971d23b" providerId="AD" clId="Web-{88371F9F-609E-572B-7ED0-370CE5594554}" dt="2021-01-08T17:26:20.884" v="1000" actId="14100"/>
          <ac:spMkLst>
            <pc:docMk/>
            <pc:sldMk cId="1918331567" sldId="266"/>
            <ac:spMk id="41" creationId="{78FCBAD6-202E-413E-B83F-8BE06350DF4B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26:34.728" v="1003" actId="14100"/>
          <ac:spMkLst>
            <pc:docMk/>
            <pc:sldMk cId="1918331567" sldId="266"/>
            <ac:spMk id="42" creationId="{432B64AD-7D97-4EE4-8ACB-7CD87BAA1387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29:51.215" v="1035" actId="1076"/>
          <ac:spMkLst>
            <pc:docMk/>
            <pc:sldMk cId="1918331567" sldId="266"/>
            <ac:spMk id="43" creationId="{D605E499-8B76-4D7E-BDDC-81B88B1416D9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29:29.652" v="1030" actId="1076"/>
          <ac:spMkLst>
            <pc:docMk/>
            <pc:sldMk cId="1918331567" sldId="266"/>
            <ac:spMk id="44" creationId="{E73A2F48-6B36-442B-A079-0885EB7E0575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26:27.869" v="1001" actId="1076"/>
          <ac:spMkLst>
            <pc:docMk/>
            <pc:sldMk cId="1918331567" sldId="266"/>
            <ac:spMk id="45" creationId="{25BB34F6-ED22-4578-8C6B-4A0583FFB082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7:26:42.385" v="1004" actId="1076"/>
          <ac:spMkLst>
            <pc:docMk/>
            <pc:sldMk cId="1918331567" sldId="266"/>
            <ac:spMk id="46" creationId="{CE984CD6-9A20-47F9-B3DB-00860259E58D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22:47.600" v="905"/>
          <ac:spMkLst>
            <pc:docMk/>
            <pc:sldMk cId="1918331567" sldId="266"/>
            <ac:spMk id="48" creationId="{55373229-BEC8-4098-BAF9-FB4D2E4AD2F5}"/>
          </ac:spMkLst>
        </pc:spChg>
        <pc:graphicFrameChg chg="add del mod modGraphic">
          <ac:chgData name="Weronika Balcerak" userId="S::weronikabalcerak@office365.przysucha.edu.pl::fb6555bf-aa18-4ca9-a892-17b75971d23b" providerId="AD" clId="Web-{88371F9F-609E-572B-7ED0-370CE5594554}" dt="2021-01-08T16:47:38.728" v="408"/>
          <ac:graphicFrameMkLst>
            <pc:docMk/>
            <pc:sldMk cId="1918331567" sldId="266"/>
            <ac:graphicFrameMk id="9" creationId="{489EF3BA-CA56-48BF-901E-6ECD01940E53}"/>
          </ac:graphicFrameMkLst>
        </pc:graphicFrameChg>
        <pc:picChg chg="add del mod">
          <ac:chgData name="Weronika Balcerak" userId="S::weronikabalcerak@office365.przysucha.edu.pl::fb6555bf-aa18-4ca9-a892-17b75971d23b" providerId="AD" clId="Web-{88371F9F-609E-572B-7ED0-370CE5594554}" dt="2021-01-08T16:28:57.104" v="39"/>
          <ac:picMkLst>
            <pc:docMk/>
            <pc:sldMk cId="1918331567" sldId="266"/>
            <ac:picMk id="6" creationId="{076DFE54-AC19-45C7-9661-7A5F852D46A4}"/>
          </ac:picMkLst>
        </pc:picChg>
        <pc:picChg chg="mod">
          <ac:chgData name="Weronika Balcerak" userId="S::weronikabalcerak@office365.przysucha.edu.pl::fb6555bf-aa18-4ca9-a892-17b75971d23b" providerId="AD" clId="Web-{88371F9F-609E-572B-7ED0-370CE5594554}" dt="2021-01-08T17:31:54.420" v="1044" actId="1076"/>
          <ac:picMkLst>
            <pc:docMk/>
            <pc:sldMk cId="1918331567" sldId="266"/>
            <ac:picMk id="11" creationId="{953D9FAC-A640-4BE9-8382-E817E50728CB}"/>
          </ac:picMkLst>
        </pc:picChg>
        <pc:cxnChg chg="add del">
          <ac:chgData name="Weronika Balcerak" userId="S::weronikabalcerak@office365.przysucha.edu.pl::fb6555bf-aa18-4ca9-a892-17b75971d23b" providerId="AD" clId="Web-{88371F9F-609E-572B-7ED0-370CE5594554}" dt="2021-01-08T16:44:45.898" v="392"/>
          <ac:cxnSpMkLst>
            <pc:docMk/>
            <pc:sldMk cId="1918331567" sldId="266"/>
            <ac:cxnSpMk id="21" creationId="{3D0F74E7-7AA9-4171-BCD1-C325B7632D04}"/>
          </ac:cxnSpMkLst>
        </pc:cxnChg>
      </pc:sldChg>
      <pc:sldChg chg="modSp">
        <pc:chgData name="Weronika Balcerak" userId="S::weronikabalcerak@office365.przysucha.edu.pl::fb6555bf-aa18-4ca9-a892-17b75971d23b" providerId="AD" clId="Web-{88371F9F-609E-572B-7ED0-370CE5594554}" dt="2021-01-08T16:33:26.061" v="78" actId="1076"/>
        <pc:sldMkLst>
          <pc:docMk/>
          <pc:sldMk cId="262336051" sldId="267"/>
        </pc:sldMkLst>
        <pc:spChg chg="mod">
          <ac:chgData name="Weronika Balcerak" userId="S::weronikabalcerak@office365.przysucha.edu.pl::fb6555bf-aa18-4ca9-a892-17b75971d23b" providerId="AD" clId="Web-{88371F9F-609E-572B-7ED0-370CE5594554}" dt="2021-01-08T16:33:22.451" v="77" actId="1076"/>
          <ac:spMkLst>
            <pc:docMk/>
            <pc:sldMk cId="262336051" sldId="267"/>
            <ac:spMk id="4" creationId="{EBF2A357-DA6C-4E82-AAC4-EF49CEFFE99A}"/>
          </ac:spMkLst>
        </pc:spChg>
        <pc:spChg chg="mod">
          <ac:chgData name="Weronika Balcerak" userId="S::weronikabalcerak@office365.przysucha.edu.pl::fb6555bf-aa18-4ca9-a892-17b75971d23b" providerId="AD" clId="Web-{88371F9F-609E-572B-7ED0-370CE5594554}" dt="2021-01-08T16:33:26.061" v="78" actId="1076"/>
          <ac:spMkLst>
            <pc:docMk/>
            <pc:sldMk cId="262336051" sldId="267"/>
            <ac:spMk id="5" creationId="{184944F7-21FB-45EC-BC1A-58150C4A48D1}"/>
          </ac:spMkLst>
        </pc:spChg>
      </pc:sldChg>
      <pc:sldChg chg="addSp modSp mod setBg">
        <pc:chgData name="Weronika Balcerak" userId="S::weronikabalcerak@office365.przysucha.edu.pl::fb6555bf-aa18-4ca9-a892-17b75971d23b" providerId="AD" clId="Web-{88371F9F-609E-572B-7ED0-370CE5594554}" dt="2021-01-08T17:28:31.121" v="1021" actId="20577"/>
        <pc:sldMkLst>
          <pc:docMk/>
          <pc:sldMk cId="487821266" sldId="268"/>
        </pc:sldMkLst>
        <pc:spChg chg="mod">
          <ac:chgData name="Weronika Balcerak" userId="S::weronikabalcerak@office365.przysucha.edu.pl::fb6555bf-aa18-4ca9-a892-17b75971d23b" providerId="AD" clId="Web-{88371F9F-609E-572B-7ED0-370CE5594554}" dt="2021-01-08T16:33:05.748" v="76"/>
          <ac:spMkLst>
            <pc:docMk/>
            <pc:sldMk cId="487821266" sldId="268"/>
            <ac:spMk id="2" creationId="{F1634842-C842-4F33-80B3-44ED2D4407C9}"/>
          </ac:spMkLst>
        </pc:spChg>
        <pc:spChg chg="mod">
          <ac:chgData name="Weronika Balcerak" userId="S::weronikabalcerak@office365.przysucha.edu.pl::fb6555bf-aa18-4ca9-a892-17b75971d23b" providerId="AD" clId="Web-{88371F9F-609E-572B-7ED0-370CE5594554}" dt="2021-01-08T17:28:31.121" v="1021" actId="20577"/>
          <ac:spMkLst>
            <pc:docMk/>
            <pc:sldMk cId="487821266" sldId="268"/>
            <ac:spMk id="3" creationId="{60B4C428-672A-41DC-895E-65C2B911FA36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3:05.748" v="76"/>
          <ac:spMkLst>
            <pc:docMk/>
            <pc:sldMk cId="487821266" sldId="268"/>
            <ac:spMk id="8" creationId="{7578A52D-2496-4956-A9A4-EA5C38B2F1FC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3:05.748" v="76"/>
          <ac:spMkLst>
            <pc:docMk/>
            <pc:sldMk cId="487821266" sldId="268"/>
            <ac:spMk id="10" creationId="{9809C8E2-EF9B-4E0B-A17E-836DE0508E76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6:33:05.748" v="76"/>
          <ac:spMkLst>
            <pc:docMk/>
            <pc:sldMk cId="487821266" sldId="268"/>
            <ac:spMk id="12" creationId="{61EB557E-621E-4254-B750-85274C5F4D5C}"/>
          </ac:spMkLst>
        </pc:spChg>
      </pc:sldChg>
      <pc:sldChg chg="modSp">
        <pc:chgData name="Weronika Balcerak" userId="S::weronikabalcerak@office365.przysucha.edu.pl::fb6555bf-aa18-4ca9-a892-17b75971d23b" providerId="AD" clId="Web-{88371F9F-609E-572B-7ED0-370CE5594554}" dt="2021-01-08T17:28:09.886" v="1017" actId="20577"/>
        <pc:sldMkLst>
          <pc:docMk/>
          <pc:sldMk cId="628402514" sldId="270"/>
        </pc:sldMkLst>
        <pc:spChg chg="mod">
          <ac:chgData name="Weronika Balcerak" userId="S::weronikabalcerak@office365.przysucha.edu.pl::fb6555bf-aa18-4ca9-a892-17b75971d23b" providerId="AD" clId="Web-{88371F9F-609E-572B-7ED0-370CE5594554}" dt="2021-01-08T17:28:09.886" v="1017" actId="20577"/>
          <ac:spMkLst>
            <pc:docMk/>
            <pc:sldMk cId="628402514" sldId="270"/>
            <ac:spMk id="3" creationId="{60F8BD9B-6E4F-4673-834B-DE92D425BE18}"/>
          </ac:spMkLst>
        </pc:spChg>
        <pc:spChg chg="mod">
          <ac:chgData name="Weronika Balcerak" userId="S::weronikabalcerak@office365.przysucha.edu.pl::fb6555bf-aa18-4ca9-a892-17b75971d23b" providerId="AD" clId="Web-{88371F9F-609E-572B-7ED0-370CE5594554}" dt="2021-01-08T17:28:00.448" v="1014" actId="20577"/>
          <ac:spMkLst>
            <pc:docMk/>
            <pc:sldMk cId="628402514" sldId="270"/>
            <ac:spMk id="4" creationId="{E3A1FBF0-986E-42D0-AC0A-6668C51207AD}"/>
          </ac:spMkLst>
        </pc:spChg>
      </pc:sldChg>
      <pc:sldChg chg="modSp">
        <pc:chgData name="Weronika Balcerak" userId="S::weronikabalcerak@office365.przysucha.edu.pl::fb6555bf-aa18-4ca9-a892-17b75971d23b" providerId="AD" clId="Web-{88371F9F-609E-572B-7ED0-370CE5594554}" dt="2021-01-08T17:22:43.178" v="903" actId="20577"/>
        <pc:sldMkLst>
          <pc:docMk/>
          <pc:sldMk cId="3901790977" sldId="271"/>
        </pc:sldMkLst>
        <pc:spChg chg="mod">
          <ac:chgData name="Weronika Balcerak" userId="S::weronikabalcerak@office365.przysucha.edu.pl::fb6555bf-aa18-4ca9-a892-17b75971d23b" providerId="AD" clId="Web-{88371F9F-609E-572B-7ED0-370CE5594554}" dt="2021-01-08T17:22:43.178" v="903" actId="20577"/>
          <ac:spMkLst>
            <pc:docMk/>
            <pc:sldMk cId="3901790977" sldId="271"/>
            <ac:spMk id="4" creationId="{E27D795F-140F-4492-9BBE-5FEE3E19648F}"/>
          </ac:spMkLst>
        </pc:spChg>
      </pc:sldChg>
      <pc:sldChg chg="add del replId">
        <pc:chgData name="Weronika Balcerak" userId="S::weronikabalcerak@office365.przysucha.edu.pl::fb6555bf-aa18-4ca9-a892-17b75971d23b" providerId="AD" clId="Web-{88371F9F-609E-572B-7ED0-370CE5594554}" dt="2021-01-08T16:54:15.468" v="437"/>
        <pc:sldMkLst>
          <pc:docMk/>
          <pc:sldMk cId="3453900310" sldId="273"/>
        </pc:sldMkLst>
      </pc:sldChg>
      <pc:sldChg chg="modSp">
        <pc:chgData name="Weronika Balcerak" userId="S::weronikabalcerak@office365.przysucha.edu.pl::fb6555bf-aa18-4ca9-a892-17b75971d23b" providerId="AD" clId="Web-{88371F9F-609E-572B-7ED0-370CE5594554}" dt="2021-01-08T17:40:48.365" v="1093" actId="20577"/>
        <pc:sldMkLst>
          <pc:docMk/>
          <pc:sldMk cId="2397694332" sldId="274"/>
        </pc:sldMkLst>
        <pc:spChg chg="mod">
          <ac:chgData name="Weronika Balcerak" userId="S::weronikabalcerak@office365.przysucha.edu.pl::fb6555bf-aa18-4ca9-a892-17b75971d23b" providerId="AD" clId="Web-{88371F9F-609E-572B-7ED0-370CE5594554}" dt="2021-01-08T17:40:48.365" v="1093" actId="20577"/>
          <ac:spMkLst>
            <pc:docMk/>
            <pc:sldMk cId="2397694332" sldId="274"/>
            <ac:spMk id="6" creationId="{8D60A615-6431-4303-AD96-113395057474}"/>
          </ac:spMkLst>
        </pc:spChg>
      </pc:sldChg>
      <pc:sldChg chg="add del replId">
        <pc:chgData name="Weronika Balcerak" userId="S::weronikabalcerak@office365.przysucha.edu.pl::fb6555bf-aa18-4ca9-a892-17b75971d23b" providerId="AD" clId="Web-{88371F9F-609E-572B-7ED0-370CE5594554}" dt="2021-01-08T16:54:12.390" v="436"/>
        <pc:sldMkLst>
          <pc:docMk/>
          <pc:sldMk cId="4236174397" sldId="274"/>
        </pc:sldMkLst>
      </pc:sldChg>
      <pc:sldChg chg="addSp delSp modSp new mod setBg">
        <pc:chgData name="Weronika Balcerak" userId="S::weronikabalcerak@office365.przysucha.edu.pl::fb6555bf-aa18-4ca9-a892-17b75971d23b" providerId="AD" clId="Web-{88371F9F-609E-572B-7ED0-370CE5594554}" dt="2021-01-08T17:55:00.907" v="1633" actId="1076"/>
        <pc:sldMkLst>
          <pc:docMk/>
          <pc:sldMk cId="2408519338" sldId="276"/>
        </pc:sldMkLst>
        <pc:spChg chg="add mod">
          <ac:chgData name="Weronika Balcerak" userId="S::weronikabalcerak@office365.przysucha.edu.pl::fb6555bf-aa18-4ca9-a892-17b75971d23b" providerId="AD" clId="Web-{88371F9F-609E-572B-7ED0-370CE5594554}" dt="2021-01-08T17:55:00.907" v="1633" actId="1076"/>
          <ac:spMkLst>
            <pc:docMk/>
            <pc:sldMk cId="2408519338" sldId="276"/>
            <ac:spMk id="2" creationId="{7DFE7196-4221-4DB4-B3F6-25687EC4FF74}"/>
          </ac:spMkLst>
        </pc:spChg>
        <pc:spChg chg="add mod ord">
          <ac:chgData name="Weronika Balcerak" userId="S::weronikabalcerak@office365.przysucha.edu.pl::fb6555bf-aa18-4ca9-a892-17b75971d23b" providerId="AD" clId="Web-{88371F9F-609E-572B-7ED0-370CE5594554}" dt="2021-01-08T17:54:18.594" v="1629"/>
          <ac:spMkLst>
            <pc:docMk/>
            <pc:sldMk cId="2408519338" sldId="276"/>
            <ac:spMk id="3" creationId="{7353DC45-A596-490C-B96A-F8A5A6394639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52:20.124" v="1598"/>
          <ac:spMkLst>
            <pc:docMk/>
            <pc:sldMk cId="2408519338" sldId="276"/>
            <ac:spMk id="7" creationId="{DEC1EEF6-8012-4CFC-885A-F536BE45B684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3:41.250" v="1620"/>
          <ac:spMkLst>
            <pc:docMk/>
            <pc:sldMk cId="2408519338" sldId="276"/>
            <ac:spMk id="8" creationId="{809C0BCD-BEE9-423F-A51C-BCCD8E5EAADA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38:19.675" v="1090"/>
          <ac:spMkLst>
            <pc:docMk/>
            <pc:sldMk cId="2408519338" sldId="276"/>
            <ac:spMk id="9" creationId="{79CBD3C9-4E66-426D-948E-7CF4778107E8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38:19.675" v="1090"/>
          <ac:spMkLst>
            <pc:docMk/>
            <pc:sldMk cId="2408519338" sldId="276"/>
            <ac:spMk id="11" creationId="{DDB95FCF-AD96-482F-9FB8-CD95725E6EFF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51:27.436" v="1583"/>
          <ac:spMkLst>
            <pc:docMk/>
            <pc:sldMk cId="2408519338" sldId="276"/>
            <ac:spMk id="12" creationId="{455FB5D7-A99F-4FA7-8DCD-273468A3DA6F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3:41.250" v="1620"/>
          <ac:spMkLst>
            <pc:docMk/>
            <pc:sldMk cId="2408519338" sldId="276"/>
            <ac:spMk id="14" creationId="{E3DC42C2-6B58-404C-B339-2C72808A5BE1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38:19.675" v="1090"/>
          <ac:spMkLst>
            <pc:docMk/>
            <pc:sldMk cId="2408519338" sldId="276"/>
            <ac:spMk id="15" creationId="{6C9CCC80-7A96-41CB-8626-BBA75D236F1B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52:25.030" v="1600"/>
          <ac:spMkLst>
            <pc:docMk/>
            <pc:sldMk cId="2408519338" sldId="276"/>
            <ac:spMk id="18" creationId="{6AD2A36C-C72F-405C-BC2E-D48746D6461D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3:41.250" v="1620"/>
          <ac:spMkLst>
            <pc:docMk/>
            <pc:sldMk cId="2408519338" sldId="276"/>
            <ac:spMk id="19" creationId="{FCF82941-5589-49BF-B6B1-76122B2D0EA6}"/>
          </ac:spMkLst>
        </pc:spChg>
        <pc:spChg chg="add del mod">
          <ac:chgData name="Weronika Balcerak" userId="S::weronikabalcerak@office365.przysucha.edu.pl::fb6555bf-aa18-4ca9-a892-17b75971d23b" providerId="AD" clId="Web-{88371F9F-609E-572B-7ED0-370CE5594554}" dt="2021-01-08T17:52:31.796" v="1602"/>
          <ac:spMkLst>
            <pc:docMk/>
            <pc:sldMk cId="2408519338" sldId="276"/>
            <ac:spMk id="21" creationId="{EA0FD7FC-0F18-44B8-BEFB-B8A1C3471D29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4:02.031" v="1622"/>
          <ac:spMkLst>
            <pc:docMk/>
            <pc:sldMk cId="2408519338" sldId="276"/>
            <ac:spMk id="22" creationId="{809C0BCD-BEE9-423F-A51C-BCCD8E5EAADA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4:06.032" v="1624"/>
          <ac:spMkLst>
            <pc:docMk/>
            <pc:sldMk cId="2408519338" sldId="276"/>
            <ac:spMk id="23" creationId="{809C0BCD-BEE9-423F-A51C-BCCD8E5EAADA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4:11.266" v="1626"/>
          <ac:spMkLst>
            <pc:docMk/>
            <pc:sldMk cId="2408519338" sldId="276"/>
            <ac:spMk id="24" creationId="{79CBD3C9-4E66-426D-948E-7CF4778107E8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4:11.266" v="1626"/>
          <ac:spMkLst>
            <pc:docMk/>
            <pc:sldMk cId="2408519338" sldId="276"/>
            <ac:spMk id="25" creationId="{E9271C28-7496-4447-8541-7B39F5E9480A}"/>
          </ac:spMkLst>
        </pc:spChg>
        <pc:spChg chg="add del">
          <ac:chgData name="Weronika Balcerak" userId="S::weronikabalcerak@office365.przysucha.edu.pl::fb6555bf-aa18-4ca9-a892-17b75971d23b" providerId="AD" clId="Web-{88371F9F-609E-572B-7ED0-370CE5594554}" dt="2021-01-08T17:54:18.579" v="1628"/>
          <ac:spMkLst>
            <pc:docMk/>
            <pc:sldMk cId="2408519338" sldId="276"/>
            <ac:spMk id="26" creationId="{809C0BCD-BEE9-423F-A51C-BCCD8E5EAADA}"/>
          </ac:spMkLst>
        </pc:spChg>
        <pc:spChg chg="add">
          <ac:chgData name="Weronika Balcerak" userId="S::weronikabalcerak@office365.przysucha.edu.pl::fb6555bf-aa18-4ca9-a892-17b75971d23b" providerId="AD" clId="Web-{88371F9F-609E-572B-7ED0-370CE5594554}" dt="2021-01-08T17:54:18.594" v="1629"/>
          <ac:spMkLst>
            <pc:docMk/>
            <pc:sldMk cId="2408519338" sldId="276"/>
            <ac:spMk id="27" creationId="{809C0BCD-BEE9-423F-A51C-BCCD8E5EAADA}"/>
          </ac:spMkLst>
        </pc:spChg>
        <pc:picChg chg="add mod">
          <ac:chgData name="Weronika Balcerak" userId="S::weronikabalcerak@office365.przysucha.edu.pl::fb6555bf-aa18-4ca9-a892-17b75971d23b" providerId="AD" clId="Web-{88371F9F-609E-572B-7ED0-370CE5594554}" dt="2021-01-08T17:54:18.594" v="1629"/>
          <ac:picMkLst>
            <pc:docMk/>
            <pc:sldMk cId="2408519338" sldId="276"/>
            <ac:picMk id="4" creationId="{34057D7B-7031-480C-9945-5CA00710EB6B}"/>
          </ac:picMkLst>
        </pc:picChg>
        <pc:picChg chg="add del mod">
          <ac:chgData name="Weronika Balcerak" userId="S::weronikabalcerak@office365.przysucha.edu.pl::fb6555bf-aa18-4ca9-a892-17b75971d23b" providerId="AD" clId="Web-{88371F9F-609E-572B-7ED0-370CE5594554}" dt="2021-01-08T17:52:46.562" v="1608"/>
          <ac:picMkLst>
            <pc:docMk/>
            <pc:sldMk cId="2408519338" sldId="276"/>
            <ac:picMk id="5" creationId="{49EC52F8-8434-49E3-B892-113A73A669CD}"/>
          </ac:picMkLst>
        </pc:picChg>
        <pc:picChg chg="add del">
          <ac:chgData name="Weronika Balcerak" userId="S::weronikabalcerak@office365.przysucha.edu.pl::fb6555bf-aa18-4ca9-a892-17b75971d23b" providerId="AD" clId="Web-{88371F9F-609E-572B-7ED0-370CE5594554}" dt="2021-01-08T17:38:19.675" v="1090"/>
          <ac:picMkLst>
            <pc:docMk/>
            <pc:sldMk cId="2408519338" sldId="276"/>
            <ac:picMk id="6" creationId="{5F4B03FB-4B37-43A5-A3CC-410753013496}"/>
          </ac:picMkLst>
        </pc:picChg>
        <pc:picChg chg="add del mod">
          <ac:chgData name="Weronika Balcerak" userId="S::weronikabalcerak@office365.przysucha.edu.pl::fb6555bf-aa18-4ca9-a892-17b75971d23b" providerId="AD" clId="Web-{88371F9F-609E-572B-7ED0-370CE5594554}" dt="2021-01-08T17:51:27.436" v="1583"/>
          <ac:picMkLst>
            <pc:docMk/>
            <pc:sldMk cId="2408519338" sldId="276"/>
            <ac:picMk id="10" creationId="{C6FAEFF3-9364-44EA-94A8-87F4443CA708}"/>
          </ac:picMkLst>
        </pc:picChg>
        <pc:picChg chg="add del mod">
          <ac:chgData name="Weronika Balcerak" userId="S::weronikabalcerak@office365.przysucha.edu.pl::fb6555bf-aa18-4ca9-a892-17b75971d23b" providerId="AD" clId="Web-{88371F9F-609E-572B-7ED0-370CE5594554}" dt="2021-01-08T17:52:52.765" v="1611"/>
          <ac:picMkLst>
            <pc:docMk/>
            <pc:sldMk cId="2408519338" sldId="276"/>
            <ac:picMk id="16" creationId="{C7B7027C-8018-4D6B-A7B8-3A0683F66556}"/>
          </ac:picMkLst>
        </pc:picChg>
        <pc:picChg chg="add del mod">
          <ac:chgData name="Weronika Balcerak" userId="S::weronikabalcerak@office365.przysucha.edu.pl::fb6555bf-aa18-4ca9-a892-17b75971d23b" providerId="AD" clId="Web-{88371F9F-609E-572B-7ED0-370CE5594554}" dt="2021-01-08T17:52:45.109" v="1607"/>
          <ac:picMkLst>
            <pc:docMk/>
            <pc:sldMk cId="2408519338" sldId="276"/>
            <ac:picMk id="20" creationId="{FA03C99D-675E-4EA4-A859-970929E27808}"/>
          </ac:picMkLst>
        </pc:picChg>
        <pc:cxnChg chg="add del">
          <ac:chgData name="Weronika Balcerak" userId="S::weronikabalcerak@office365.przysucha.edu.pl::fb6555bf-aa18-4ca9-a892-17b75971d23b" providerId="AD" clId="Web-{88371F9F-609E-572B-7ED0-370CE5594554}" dt="2021-01-08T17:38:19.675" v="1090"/>
          <ac:cxnSpMkLst>
            <pc:docMk/>
            <pc:sldMk cId="2408519338" sldId="276"/>
            <ac:cxnSpMk id="13" creationId="{64EEEC00-AD80-4734-BEE6-04CBDEC830C9}"/>
          </ac:cxnSpMkLst>
        </pc:cxnChg>
        <pc:cxnChg chg="add del">
          <ac:chgData name="Weronika Balcerak" userId="S::weronikabalcerak@office365.przysucha.edu.pl::fb6555bf-aa18-4ca9-a892-17b75971d23b" providerId="AD" clId="Web-{88371F9F-609E-572B-7ED0-370CE5594554}" dt="2021-01-08T17:38:19.675" v="1090"/>
          <ac:cxnSpMkLst>
            <pc:docMk/>
            <pc:sldMk cId="2408519338" sldId="276"/>
            <ac:cxnSpMk id="17" creationId="{2DAD7A7A-010A-4015-B647-7A27BB535DA0}"/>
          </ac:cxnSpMkLst>
        </pc:cxnChg>
      </pc:sldChg>
      <pc:sldChg chg="addSp modSp new ord">
        <pc:chgData name="Weronika Balcerak" userId="S::weronikabalcerak@office365.przysucha.edu.pl::fb6555bf-aa18-4ca9-a892-17b75971d23b" providerId="AD" clId="Web-{88371F9F-609E-572B-7ED0-370CE5594554}" dt="2021-01-08T18:14:48.251" v="1802"/>
        <pc:sldMkLst>
          <pc:docMk/>
          <pc:sldMk cId="2963806039" sldId="278"/>
        </pc:sldMkLst>
        <pc:spChg chg="mod">
          <ac:chgData name="Weronika Balcerak" userId="S::weronikabalcerak@office365.przysucha.edu.pl::fb6555bf-aa18-4ca9-a892-17b75971d23b" providerId="AD" clId="Web-{88371F9F-609E-572B-7ED0-370CE5594554}" dt="2021-01-08T18:05:33.150" v="1799" actId="1076"/>
          <ac:spMkLst>
            <pc:docMk/>
            <pc:sldMk cId="2963806039" sldId="278"/>
            <ac:spMk id="2" creationId="{259485BF-6552-4CCE-8027-6EBE281E58E7}"/>
          </ac:spMkLst>
        </pc:spChg>
        <pc:spChg chg="mod">
          <ac:chgData name="Weronika Balcerak" userId="S::weronikabalcerak@office365.przysucha.edu.pl::fb6555bf-aa18-4ca9-a892-17b75971d23b" providerId="AD" clId="Web-{88371F9F-609E-572B-7ED0-370CE5594554}" dt="2021-01-08T18:04:38.024" v="1797" actId="20577"/>
          <ac:spMkLst>
            <pc:docMk/>
            <pc:sldMk cId="2963806039" sldId="278"/>
            <ac:spMk id="3" creationId="{33ECF2E1-00C8-4FB2-B45B-0A035255A0F7}"/>
          </ac:spMkLst>
        </pc:spChg>
        <pc:spChg chg="add mod">
          <ac:chgData name="Weronika Balcerak" userId="S::weronikabalcerak@office365.przysucha.edu.pl::fb6555bf-aa18-4ca9-a892-17b75971d23b" providerId="AD" clId="Web-{88371F9F-609E-572B-7ED0-370CE5594554}" dt="2021-01-08T18:01:55.522" v="1719" actId="20577"/>
          <ac:spMkLst>
            <pc:docMk/>
            <pc:sldMk cId="2963806039" sldId="278"/>
            <ac:spMk id="4" creationId="{CD2E5BC9-EEC9-4E19-BCA0-F0AC98030C21}"/>
          </ac:spMkLst>
        </pc:spChg>
        <pc:picChg chg="mod">
          <ac:chgData name="Weronika Balcerak" userId="S::weronikabalcerak@office365.przysucha.edu.pl::fb6555bf-aa18-4ca9-a892-17b75971d23b" providerId="AD" clId="Web-{88371F9F-609E-572B-7ED0-370CE5594554}" dt="2021-01-08T18:05:41.009" v="1801" actId="1076"/>
          <ac:picMkLst>
            <pc:docMk/>
            <pc:sldMk cId="2963806039" sldId="278"/>
            <ac:picMk id="5" creationId="{D161679A-C8F9-4032-BE2D-BECC2DBF5DCB}"/>
          </ac:picMkLst>
        </pc:picChg>
      </pc:sldChg>
      <pc:sldChg chg="modSp new del">
        <pc:chgData name="Weronika Balcerak" userId="S::weronikabalcerak@office365.przysucha.edu.pl::fb6555bf-aa18-4ca9-a892-17b75971d23b" providerId="AD" clId="Web-{88371F9F-609E-572B-7ED0-370CE5594554}" dt="2021-01-08T18:16:06.674" v="1810"/>
        <pc:sldMkLst>
          <pc:docMk/>
          <pc:sldMk cId="3490053120" sldId="280"/>
        </pc:sldMkLst>
        <pc:spChg chg="mod">
          <ac:chgData name="Weronika Balcerak" userId="S::weronikabalcerak@office365.przysucha.edu.pl::fb6555bf-aa18-4ca9-a892-17b75971d23b" providerId="AD" clId="Web-{88371F9F-609E-572B-7ED0-370CE5594554}" dt="2021-01-08T18:16:04.674" v="1808" actId="20577"/>
          <ac:spMkLst>
            <pc:docMk/>
            <pc:sldMk cId="3490053120" sldId="280"/>
            <ac:spMk id="3" creationId="{F2A42EB8-7FEC-467E-BAE9-16D8F413F678}"/>
          </ac:spMkLst>
        </pc:spChg>
      </pc:sldChg>
    </pc:docChg>
  </pc:docChgLst>
  <pc:docChgLst>
    <pc:chgData name="Anna Bartyzel" userId="S::annabartyzel@office365.przysucha.edu.pl::7243c135-146f-4273-9e92-f69d501fb53b" providerId="AD" clId="Web-{7CF4364C-470E-4142-8784-AD07E74D8D73}"/>
    <pc:docChg chg="addSld modSld sldOrd">
      <pc:chgData name="Anna Bartyzel" userId="S::annabartyzel@office365.przysucha.edu.pl::7243c135-146f-4273-9e92-f69d501fb53b" providerId="AD" clId="Web-{7CF4364C-470E-4142-8784-AD07E74D8D73}" dt="2021-01-17T23:31:39.669" v="2"/>
      <pc:docMkLst>
        <pc:docMk/>
      </pc:docMkLst>
      <pc:sldChg chg="modSp new mod ord modClrScheme chgLayout">
        <pc:chgData name="Anna Bartyzel" userId="S::annabartyzel@office365.przysucha.edu.pl::7243c135-146f-4273-9e92-f69d501fb53b" providerId="AD" clId="Web-{7CF4364C-470E-4142-8784-AD07E74D8D73}" dt="2021-01-17T23:31:39.669" v="2"/>
        <pc:sldMkLst>
          <pc:docMk/>
          <pc:sldMk cId="1462791880" sldId="287"/>
        </pc:sldMkLst>
        <pc:spChg chg="mod ord">
          <ac:chgData name="Anna Bartyzel" userId="S::annabartyzel@office365.przysucha.edu.pl::7243c135-146f-4273-9e92-f69d501fb53b" providerId="AD" clId="Web-{7CF4364C-470E-4142-8784-AD07E74D8D73}" dt="2021-01-17T23:31:39.669" v="2"/>
          <ac:spMkLst>
            <pc:docMk/>
            <pc:sldMk cId="1462791880" sldId="287"/>
            <ac:spMk id="2" creationId="{BC7E275F-9EA8-411A-A247-0E9E1C48757F}"/>
          </ac:spMkLst>
        </pc:spChg>
        <pc:spChg chg="mod ord">
          <ac:chgData name="Anna Bartyzel" userId="S::annabartyzel@office365.przysucha.edu.pl::7243c135-146f-4273-9e92-f69d501fb53b" providerId="AD" clId="Web-{7CF4364C-470E-4142-8784-AD07E74D8D73}" dt="2021-01-17T23:31:39.669" v="2"/>
          <ac:spMkLst>
            <pc:docMk/>
            <pc:sldMk cId="1462791880" sldId="287"/>
            <ac:spMk id="3" creationId="{CB1D359F-3A82-430C-8C14-E1791B3DC564}"/>
          </ac:spMkLst>
        </pc:spChg>
      </pc:sldChg>
    </pc:docChg>
  </pc:docChgLst>
  <pc:docChgLst>
    <pc:chgData name="Weronika Balcerak" userId="S::weronikabalcerak@office365.przysucha.edu.pl::fb6555bf-aa18-4ca9-a892-17b75971d23b" providerId="AD" clId="Web-{76A51A8F-F7C9-CA9A-2479-1D66202BE2AA}"/>
    <pc:docChg chg="addSld delSld modSld addMainMaster delMainMaster">
      <pc:chgData name="Weronika Balcerak" userId="S::weronikabalcerak@office365.przysucha.edu.pl::fb6555bf-aa18-4ca9-a892-17b75971d23b" providerId="AD" clId="Web-{76A51A8F-F7C9-CA9A-2479-1D66202BE2AA}" dt="2021-01-08T16:22:48.909" v="287" actId="20577"/>
      <pc:docMkLst>
        <pc:docMk/>
      </pc:docMkLst>
      <pc:sldChg chg="addSp delSp modSp del mod modTransition setBg modClrScheme setClrOvrMap chgLayout">
        <pc:chgData name="Weronika Balcerak" userId="S::weronikabalcerak@office365.przysucha.edu.pl::fb6555bf-aa18-4ca9-a892-17b75971d23b" providerId="AD" clId="Web-{76A51A8F-F7C9-CA9A-2479-1D66202BE2AA}" dt="2021-01-08T15:50:37.995" v="163"/>
        <pc:sldMkLst>
          <pc:docMk/>
          <pc:sldMk cId="650317164" sldId="256"/>
        </pc:sldMkLst>
        <pc:spChg chg="mod ord">
          <ac:chgData name="Weronika Balcerak" userId="S::weronikabalcerak@office365.przysucha.edu.pl::fb6555bf-aa18-4ca9-a892-17b75971d23b" providerId="AD" clId="Web-{76A51A8F-F7C9-CA9A-2479-1D66202BE2AA}" dt="2021-01-08T15:49:53.291" v="162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Weronika Balcerak" userId="S::weronikabalcerak@office365.przysucha.edu.pl::fb6555bf-aa18-4ca9-a892-17b75971d23b" providerId="AD" clId="Web-{76A51A8F-F7C9-CA9A-2479-1D66202BE2AA}" dt="2021-01-08T15:49:53.291" v="162"/>
          <ac:spMkLst>
            <pc:docMk/>
            <pc:sldMk cId="650317164" sldId="256"/>
            <ac:spMk id="3" creationId="{00000000-0000-0000-0000-000000000000}"/>
          </ac:spMkLst>
        </pc:spChg>
        <pc:spChg chg="add del mod">
          <ac:chgData name="Weronika Balcerak" userId="S::weronikabalcerak@office365.przysucha.edu.pl::fb6555bf-aa18-4ca9-a892-17b75971d23b" providerId="AD" clId="Web-{76A51A8F-F7C9-CA9A-2479-1D66202BE2AA}" dt="2021-01-08T15:22:45.711" v="64"/>
          <ac:spMkLst>
            <pc:docMk/>
            <pc:sldMk cId="650317164" sldId="256"/>
            <ac:spMk id="4" creationId="{8ACBB5CC-C866-4F2C-896D-7567F2C3DFEE}"/>
          </ac:spMkLst>
        </pc:spChg>
        <pc:spChg chg="add del mod">
          <ac:chgData name="Weronika Balcerak" userId="S::weronikabalcerak@office365.przysucha.edu.pl::fb6555bf-aa18-4ca9-a892-17b75971d23b" providerId="AD" clId="Web-{76A51A8F-F7C9-CA9A-2479-1D66202BE2AA}" dt="2021-01-08T15:33:44.771" v="76"/>
          <ac:spMkLst>
            <pc:docMk/>
            <pc:sldMk cId="650317164" sldId="256"/>
            <ac:spMk id="6" creationId="{A4E5DAAE-86BB-4434-A3C5-CFC66F243EB0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34:57.038" v="81"/>
          <ac:spMkLst>
            <pc:docMk/>
            <pc:sldMk cId="650317164" sldId="256"/>
            <ac:spMk id="7" creationId="{F7A89224-AF1C-475F-9930-6BA2A9A4EBB1}"/>
          </ac:spMkLst>
        </pc:spChg>
        <pc:spChg chg="del">
          <ac:chgData name="Weronika Balcerak" userId="S::weronikabalcerak@office365.przysucha.edu.pl::fb6555bf-aa18-4ca9-a892-17b75971d23b" providerId="AD" clId="Web-{76A51A8F-F7C9-CA9A-2479-1D66202BE2AA}" dt="2021-01-08T15:32:37.629" v="67"/>
          <ac:spMkLst>
            <pc:docMk/>
            <pc:sldMk cId="650317164" sldId="256"/>
            <ac:spMk id="36" creationId="{75F4D120-3921-42A8-A063-46B023CB0CDA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34:13.100" v="78"/>
          <ac:spMkLst>
            <pc:docMk/>
            <pc:sldMk cId="650317164" sldId="256"/>
            <ac:spMk id="42" creationId="{87CC2527-562A-4F69-B487-4371E5B243E7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48:12.867" v="158"/>
          <ac:spMkLst>
            <pc:docMk/>
            <pc:sldMk cId="650317164" sldId="256"/>
            <ac:spMk id="49" creationId="{87CC2527-562A-4F69-B487-4371E5B243E7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48:12.867" v="158"/>
          <ac:spMkLst>
            <pc:docMk/>
            <pc:sldMk cId="650317164" sldId="256"/>
            <ac:spMk id="56" creationId="{E49CC64F-7275-4E33-961B-0C5CDC439875}"/>
          </ac:spMkLst>
        </pc:spChg>
        <pc:picChg chg="mod ord">
          <ac:chgData name="Weronika Balcerak" userId="S::weronikabalcerak@office365.przysucha.edu.pl::fb6555bf-aa18-4ca9-a892-17b75971d23b" providerId="AD" clId="Web-{76A51A8F-F7C9-CA9A-2479-1D66202BE2AA}" dt="2021-01-08T15:49:52.900" v="160" actId="1076"/>
          <ac:picMkLst>
            <pc:docMk/>
            <pc:sldMk cId="650317164" sldId="256"/>
            <ac:picMk id="5" creationId="{C66D796A-8939-47DE-9B64-112C1BEE594B}"/>
          </ac:picMkLst>
        </pc:picChg>
        <pc:picChg chg="del">
          <ac:chgData name="Weronika Balcerak" userId="S::weronikabalcerak@office365.przysucha.edu.pl::fb6555bf-aa18-4ca9-a892-17b75971d23b" providerId="AD" clId="Web-{76A51A8F-F7C9-CA9A-2479-1D66202BE2AA}" dt="2021-01-08T15:32:37.629" v="67"/>
          <ac:picMkLst>
            <pc:docMk/>
            <pc:sldMk cId="650317164" sldId="256"/>
            <ac:picMk id="37" creationId="{9D01B3E5-85F4-41A9-A504-D5E6268DEC1D}"/>
          </ac:picMkLst>
        </pc:picChg>
        <pc:cxnChg chg="add del">
          <ac:chgData name="Weronika Balcerak" userId="S::weronikabalcerak@office365.przysucha.edu.pl::fb6555bf-aa18-4ca9-a892-17b75971d23b" providerId="AD" clId="Web-{76A51A8F-F7C9-CA9A-2479-1D66202BE2AA}" dt="2021-01-08T15:34:13.100" v="78"/>
          <ac:cxnSpMkLst>
            <pc:docMk/>
            <pc:sldMk cId="650317164" sldId="256"/>
            <ac:cxnSpMk id="44" creationId="{BCDAEC91-5BCE-4B55-9CC0-43EF94CB734B}"/>
          </ac:cxnSpMkLst>
        </pc:cxnChg>
        <pc:cxnChg chg="add del">
          <ac:chgData name="Weronika Balcerak" userId="S::weronikabalcerak@office365.przysucha.edu.pl::fb6555bf-aa18-4ca9-a892-17b75971d23b" providerId="AD" clId="Web-{76A51A8F-F7C9-CA9A-2479-1D66202BE2AA}" dt="2021-01-08T15:48:12.867" v="158"/>
          <ac:cxnSpMkLst>
            <pc:docMk/>
            <pc:sldMk cId="650317164" sldId="256"/>
            <ac:cxnSpMk id="51" creationId="{BCDAEC91-5BCE-4B55-9CC0-43EF94CB734B}"/>
          </ac:cxnSpMkLst>
        </pc:cxnChg>
      </pc:sldChg>
      <pc:sldChg chg="modSp mod setBg modClrScheme chgLayout">
        <pc:chgData name="Weronika Balcerak" userId="S::weronikabalcerak@office365.przysucha.edu.pl::fb6555bf-aa18-4ca9-a892-17b75971d23b" providerId="AD" clId="Web-{76A51A8F-F7C9-CA9A-2479-1D66202BE2AA}" dt="2021-01-08T15:49:53.291" v="162"/>
        <pc:sldMkLst>
          <pc:docMk/>
          <pc:sldMk cId="553389750" sldId="257"/>
        </pc:sldMkLst>
        <pc:spChg chg="mod">
          <ac:chgData name="Weronika Balcerak" userId="S::weronikabalcerak@office365.przysucha.edu.pl::fb6555bf-aa18-4ca9-a892-17b75971d23b" providerId="AD" clId="Web-{76A51A8F-F7C9-CA9A-2479-1D66202BE2AA}" dt="2021-01-08T15:17:58.033" v="27"/>
          <ac:spMkLst>
            <pc:docMk/>
            <pc:sldMk cId="553389750" sldId="257"/>
            <ac:spMk id="3" creationId="{3EA7141E-E9E0-49EE-A26C-3B146939B5D6}"/>
          </ac:spMkLst>
        </pc:spChg>
        <pc:spChg chg="ord">
          <ac:chgData name="Weronika Balcerak" userId="S::weronikabalcerak@office365.przysucha.edu.pl::fb6555bf-aa18-4ca9-a892-17b75971d23b" providerId="AD" clId="Web-{76A51A8F-F7C9-CA9A-2479-1D66202BE2AA}" dt="2021-01-08T15:20:12.770" v="44"/>
          <ac:spMkLst>
            <pc:docMk/>
            <pc:sldMk cId="553389750" sldId="257"/>
            <ac:spMk id="5" creationId="{6CCA5F87-1D1E-45CB-8D83-FC7EEFAD9935}"/>
          </ac:spMkLst>
        </pc:spChg>
        <pc:picChg chg="mod ord">
          <ac:chgData name="Weronika Balcerak" userId="S::weronikabalcerak@office365.przysucha.edu.pl::fb6555bf-aa18-4ca9-a892-17b75971d23b" providerId="AD" clId="Web-{76A51A8F-F7C9-CA9A-2479-1D66202BE2AA}" dt="2021-01-08T15:20:36.349" v="48" actId="1076"/>
          <ac:picMkLst>
            <pc:docMk/>
            <pc:sldMk cId="553389750" sldId="257"/>
            <ac:picMk id="2" creationId="{F4AD3216-5A94-4617-A2DE-62F5D2DF6430}"/>
          </ac:picMkLst>
        </pc:picChg>
      </pc:sldChg>
      <pc:sldChg chg="addSp delSp modSp new mod setBg modShow">
        <pc:chgData name="Weronika Balcerak" userId="S::weronikabalcerak@office365.przysucha.edu.pl::fb6555bf-aa18-4ca9-a892-17b75971d23b" providerId="AD" clId="Web-{76A51A8F-F7C9-CA9A-2479-1D66202BE2AA}" dt="2021-01-08T15:18:05.080" v="28"/>
        <pc:sldMkLst>
          <pc:docMk/>
          <pc:sldMk cId="1710166078" sldId="258"/>
        </pc:sldMkLst>
        <pc:spChg chg="mod">
          <ac:chgData name="Weronika Balcerak" userId="S::weronikabalcerak@office365.przysucha.edu.pl::fb6555bf-aa18-4ca9-a892-17b75971d23b" providerId="AD" clId="Web-{76A51A8F-F7C9-CA9A-2479-1D66202BE2AA}" dt="2021-01-08T15:16:18.281" v="19"/>
          <ac:spMkLst>
            <pc:docMk/>
            <pc:sldMk cId="1710166078" sldId="258"/>
            <ac:spMk id="2" creationId="{89D1B8CB-4355-4738-BC0F-DF9650D6290F}"/>
          </ac:spMkLst>
        </pc:spChg>
        <pc:spChg chg="mod">
          <ac:chgData name="Weronika Balcerak" userId="S::weronikabalcerak@office365.przysucha.edu.pl::fb6555bf-aa18-4ca9-a892-17b75971d23b" providerId="AD" clId="Web-{76A51A8F-F7C9-CA9A-2479-1D66202BE2AA}" dt="2021-01-08T15:16:18.281" v="19"/>
          <ac:spMkLst>
            <pc:docMk/>
            <pc:sldMk cId="1710166078" sldId="258"/>
            <ac:spMk id="3" creationId="{16FBF82F-C259-4316-84B9-57FA4C144C0B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16:18.281" v="19"/>
          <ac:spMkLst>
            <pc:docMk/>
            <pc:sldMk cId="1710166078" sldId="258"/>
            <ac:spMk id="9" creationId="{87CC2527-562A-4F69-B487-4371E5B243E7}"/>
          </ac:spMkLst>
        </pc:spChg>
        <pc:picChg chg="add del mod ord">
          <ac:chgData name="Weronika Balcerak" userId="S::weronikabalcerak@office365.przysucha.edu.pl::fb6555bf-aa18-4ca9-a892-17b75971d23b" providerId="AD" clId="Web-{76A51A8F-F7C9-CA9A-2479-1D66202BE2AA}" dt="2021-01-08T15:18:05.080" v="28"/>
          <ac:picMkLst>
            <pc:docMk/>
            <pc:sldMk cId="1710166078" sldId="258"/>
            <ac:picMk id="4" creationId="{DED5C4FB-3F8E-45D5-8960-CD6F02DC9028}"/>
          </ac:picMkLst>
        </pc:picChg>
        <pc:cxnChg chg="add">
          <ac:chgData name="Weronika Balcerak" userId="S::weronikabalcerak@office365.przysucha.edu.pl::fb6555bf-aa18-4ca9-a892-17b75971d23b" providerId="AD" clId="Web-{76A51A8F-F7C9-CA9A-2479-1D66202BE2AA}" dt="2021-01-08T15:16:18.281" v="19"/>
          <ac:cxnSpMkLst>
            <pc:docMk/>
            <pc:sldMk cId="1710166078" sldId="258"/>
            <ac:cxnSpMk id="11" creationId="{BCDAEC91-5BCE-4B55-9CC0-43EF94CB734B}"/>
          </ac:cxnSpMkLst>
        </pc:cxnChg>
      </pc:sldChg>
      <pc:sldChg chg="addSp delSp modSp new del mod setBg modClrScheme chgLayout">
        <pc:chgData name="Weronika Balcerak" userId="S::weronikabalcerak@office365.przysucha.edu.pl::fb6555bf-aa18-4ca9-a892-17b75971d23b" providerId="AD" clId="Web-{76A51A8F-F7C9-CA9A-2479-1D66202BE2AA}" dt="2021-01-08T15:50:39.526" v="164"/>
        <pc:sldMkLst>
          <pc:docMk/>
          <pc:sldMk cId="2665294004" sldId="260"/>
        </pc:sldMkLst>
        <pc:spChg chg="add mod ord">
          <ac:chgData name="Weronika Balcerak" userId="S::weronikabalcerak@office365.przysucha.edu.pl::fb6555bf-aa18-4ca9-a892-17b75971d23b" providerId="AD" clId="Web-{76A51A8F-F7C9-CA9A-2479-1D66202BE2AA}" dt="2021-01-08T15:46:40.287" v="154" actId="20577"/>
          <ac:spMkLst>
            <pc:docMk/>
            <pc:sldMk cId="2665294004" sldId="260"/>
            <ac:spMk id="3" creationId="{0D46C649-9549-471C-AA5A-F1AFE1E9E121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39:23.200" v="117"/>
          <ac:spMkLst>
            <pc:docMk/>
            <pc:sldMk cId="2665294004" sldId="260"/>
            <ac:spMk id="8" creationId="{3DAD86CA-8235-409B-982B-5E7A033E2392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39:23.200" v="117"/>
          <ac:spMkLst>
            <pc:docMk/>
            <pc:sldMk cId="2665294004" sldId="260"/>
            <ac:spMk id="10" creationId="{9F234FBA-3501-47B4-AE0C-AA4AFBC8F603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39:23.200" v="117"/>
          <ac:spMkLst>
            <pc:docMk/>
            <pc:sldMk cId="2665294004" sldId="260"/>
            <ac:spMk id="12" creationId="{B5EF893B-0491-416E-9D33-BADE9600792A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5:41:24.265" v="133"/>
          <ac:spMkLst>
            <pc:docMk/>
            <pc:sldMk cId="2665294004" sldId="260"/>
            <ac:spMk id="19" creationId="{854DEE1C-7FD6-4FA0-A96A-BDF952F199AB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41:24.265" v="133"/>
          <ac:spMkLst>
            <pc:docMk/>
            <pc:sldMk cId="2665294004" sldId="260"/>
            <ac:spMk id="28" creationId="{BDD7BED2-CC5E-4866-AC0C-DCF928AF8AEE}"/>
          </ac:spMkLst>
        </pc:spChg>
        <pc:picChg chg="add mod ord">
          <ac:chgData name="Weronika Balcerak" userId="S::weronikabalcerak@office365.przysucha.edu.pl::fb6555bf-aa18-4ca9-a892-17b75971d23b" providerId="AD" clId="Web-{76A51A8F-F7C9-CA9A-2479-1D66202BE2AA}" dt="2021-01-08T15:49:52.979" v="161" actId="1076"/>
          <ac:picMkLst>
            <pc:docMk/>
            <pc:sldMk cId="2665294004" sldId="260"/>
            <ac:picMk id="2" creationId="{5EDFEE33-18F6-4978-9845-217BEABC81B4}"/>
          </ac:picMkLst>
        </pc:picChg>
        <pc:picChg chg="add">
          <ac:chgData name="Weronika Balcerak" userId="S::weronikabalcerak@office365.przysucha.edu.pl::fb6555bf-aa18-4ca9-a892-17b75971d23b" providerId="AD" clId="Web-{76A51A8F-F7C9-CA9A-2479-1D66202BE2AA}" dt="2021-01-08T15:41:24.265" v="133"/>
          <ac:picMkLst>
            <pc:docMk/>
            <pc:sldMk cId="2665294004" sldId="260"/>
            <ac:picMk id="24" creationId="{D266A5D8-E184-4E8F-9001-D6F41E3974FE}"/>
          </ac:picMkLst>
        </pc:picChg>
        <pc:picChg chg="add">
          <ac:chgData name="Weronika Balcerak" userId="S::weronikabalcerak@office365.przysucha.edu.pl::fb6555bf-aa18-4ca9-a892-17b75971d23b" providerId="AD" clId="Web-{76A51A8F-F7C9-CA9A-2479-1D66202BE2AA}" dt="2021-01-08T15:41:24.265" v="133"/>
          <ac:picMkLst>
            <pc:docMk/>
            <pc:sldMk cId="2665294004" sldId="260"/>
            <ac:picMk id="26" creationId="{4EB1D02B-BBFA-4A97-A021-7816ECC34904}"/>
          </ac:picMkLst>
        </pc:picChg>
        <pc:cxnChg chg="add del">
          <ac:chgData name="Weronika Balcerak" userId="S::weronikabalcerak@office365.przysucha.edu.pl::fb6555bf-aa18-4ca9-a892-17b75971d23b" providerId="AD" clId="Web-{76A51A8F-F7C9-CA9A-2479-1D66202BE2AA}" dt="2021-01-08T15:39:23.200" v="117"/>
          <ac:cxnSpMkLst>
            <pc:docMk/>
            <pc:sldMk cId="2665294004" sldId="260"/>
            <ac:cxnSpMk id="14" creationId="{469F4FF8-F8B0-4630-BA1B-0D8B324CD5FF}"/>
          </ac:cxnSpMkLst>
        </pc:cxnChg>
      </pc:sldChg>
      <pc:sldChg chg="modSp mod modClrScheme chgLayout">
        <pc:chgData name="Weronika Balcerak" userId="S::weronikabalcerak@office365.przysucha.edu.pl::fb6555bf-aa18-4ca9-a892-17b75971d23b" providerId="AD" clId="Web-{76A51A8F-F7C9-CA9A-2479-1D66202BE2AA}" dt="2021-01-08T15:55:06.094" v="167" actId="1076"/>
        <pc:sldMkLst>
          <pc:docMk/>
          <pc:sldMk cId="3222528793" sldId="263"/>
        </pc:sldMkLst>
        <pc:spChg chg="mod ord">
          <ac:chgData name="Weronika Balcerak" userId="S::weronikabalcerak@office365.przysucha.edu.pl::fb6555bf-aa18-4ca9-a892-17b75971d23b" providerId="AD" clId="Web-{76A51A8F-F7C9-CA9A-2479-1D66202BE2AA}" dt="2021-01-08T15:49:53.291" v="162"/>
          <ac:spMkLst>
            <pc:docMk/>
            <pc:sldMk cId="3222528793" sldId="263"/>
            <ac:spMk id="2" creationId="{EDEDF238-9EEA-450E-AACA-617937FB2896}"/>
          </ac:spMkLst>
        </pc:spChg>
        <pc:spChg chg="mod ord">
          <ac:chgData name="Weronika Balcerak" userId="S::weronikabalcerak@office365.przysucha.edu.pl::fb6555bf-aa18-4ca9-a892-17b75971d23b" providerId="AD" clId="Web-{76A51A8F-F7C9-CA9A-2479-1D66202BE2AA}" dt="2021-01-08T15:49:53.291" v="162"/>
          <ac:spMkLst>
            <pc:docMk/>
            <pc:sldMk cId="3222528793" sldId="263"/>
            <ac:spMk id="3" creationId="{AB0F248A-0707-4726-A3A6-31A9CB96EBFA}"/>
          </ac:spMkLst>
        </pc:spChg>
        <pc:picChg chg="mod">
          <ac:chgData name="Weronika Balcerak" userId="S::weronikabalcerak@office365.przysucha.edu.pl::fb6555bf-aa18-4ca9-a892-17b75971d23b" providerId="AD" clId="Web-{76A51A8F-F7C9-CA9A-2479-1D66202BE2AA}" dt="2021-01-08T15:55:06.094" v="167" actId="1076"/>
          <ac:picMkLst>
            <pc:docMk/>
            <pc:sldMk cId="3222528793" sldId="263"/>
            <ac:picMk id="31" creationId="{6E31A05C-9C1C-49CC-AA24-1535D6532BA7}"/>
          </ac:picMkLst>
        </pc:picChg>
      </pc:sldChg>
      <pc:sldChg chg="addSp delSp modSp mod setBg setClrOvrMap">
        <pc:chgData name="Weronika Balcerak" userId="S::weronikabalcerak@office365.przysucha.edu.pl::fb6555bf-aa18-4ca9-a892-17b75971d23b" providerId="AD" clId="Web-{76A51A8F-F7C9-CA9A-2479-1D66202BE2AA}" dt="2021-01-08T16:16:26.448" v="233" actId="1076"/>
        <pc:sldMkLst>
          <pc:docMk/>
          <pc:sldMk cId="1771200992" sldId="264"/>
        </pc:sldMkLst>
        <pc:spChg chg="mod">
          <ac:chgData name="Weronika Balcerak" userId="S::weronikabalcerak@office365.przysucha.edu.pl::fb6555bf-aa18-4ca9-a892-17b75971d23b" providerId="AD" clId="Web-{76A51A8F-F7C9-CA9A-2479-1D66202BE2AA}" dt="2021-01-08T16:11:02.363" v="232"/>
          <ac:spMkLst>
            <pc:docMk/>
            <pc:sldMk cId="1771200992" sldId="264"/>
            <ac:spMk id="2" creationId="{BB15CC9D-23F8-4F52-887C-B0279929D9A3}"/>
          </ac:spMkLst>
        </pc:spChg>
        <pc:spChg chg="mod ord">
          <ac:chgData name="Weronika Balcerak" userId="S::weronikabalcerak@office365.przysucha.edu.pl::fb6555bf-aa18-4ca9-a892-17b75971d23b" providerId="AD" clId="Web-{76A51A8F-F7C9-CA9A-2479-1D66202BE2AA}" dt="2021-01-08T16:11:02.363" v="232"/>
          <ac:spMkLst>
            <pc:docMk/>
            <pc:sldMk cId="1771200992" sldId="264"/>
            <ac:spMk id="3" creationId="{570C2B0A-EBE5-4695-B8C2-058B4D9F0A90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59:20.287" v="191"/>
          <ac:spMkLst>
            <pc:docMk/>
            <pc:sldMk cId="1771200992" sldId="264"/>
            <ac:spMk id="10" creationId="{79CBD3C9-4E66-426D-948E-7CF4778107E8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59:20.287" v="191"/>
          <ac:spMkLst>
            <pc:docMk/>
            <pc:sldMk cId="1771200992" sldId="264"/>
            <ac:spMk id="12" creationId="{DDB95FCF-AD96-482F-9FB8-CD95725E6EFF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59:20.287" v="191"/>
          <ac:spMkLst>
            <pc:docMk/>
            <pc:sldMk cId="1771200992" sldId="264"/>
            <ac:spMk id="16" creationId="{24AF37F0-1E8F-443E-AA28-4BC6348204B4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5:59:20.287" v="191"/>
          <ac:spMkLst>
            <pc:docMk/>
            <pc:sldMk cId="1771200992" sldId="264"/>
            <ac:spMk id="18" creationId="{3DBE9D54-6250-40F2-A23A-F9CEBF5F9196}"/>
          </ac:spMkLst>
        </pc:spChg>
        <pc:spChg chg="del">
          <ac:chgData name="Weronika Balcerak" userId="S::weronikabalcerak@office365.przysucha.edu.pl::fb6555bf-aa18-4ca9-a892-17b75971d23b" providerId="AD" clId="Web-{76A51A8F-F7C9-CA9A-2479-1D66202BE2AA}" dt="2021-01-08T16:06:21.608" v="218"/>
          <ac:spMkLst>
            <pc:docMk/>
            <pc:sldMk cId="1771200992" sldId="264"/>
            <ac:spMk id="46" creationId="{7578A52D-2496-4956-A9A4-EA5C38B2F1FC}"/>
          </ac:spMkLst>
        </pc:spChg>
        <pc:spChg chg="del">
          <ac:chgData name="Weronika Balcerak" userId="S::weronikabalcerak@office365.przysucha.edu.pl::fb6555bf-aa18-4ca9-a892-17b75971d23b" providerId="AD" clId="Web-{76A51A8F-F7C9-CA9A-2479-1D66202BE2AA}" dt="2021-01-08T16:06:21.608" v="218"/>
          <ac:spMkLst>
            <pc:docMk/>
            <pc:sldMk cId="1771200992" sldId="264"/>
            <ac:spMk id="48" creationId="{9809C8E2-EF9B-4E0B-A17E-836DE0508E76}"/>
          </ac:spMkLst>
        </pc:spChg>
        <pc:spChg chg="del">
          <ac:chgData name="Weronika Balcerak" userId="S::weronikabalcerak@office365.przysucha.edu.pl::fb6555bf-aa18-4ca9-a892-17b75971d23b" providerId="AD" clId="Web-{76A51A8F-F7C9-CA9A-2479-1D66202BE2AA}" dt="2021-01-08T16:06:21.608" v="218"/>
          <ac:spMkLst>
            <pc:docMk/>
            <pc:sldMk cId="1771200992" sldId="264"/>
            <ac:spMk id="49" creationId="{61EB557E-621E-4254-B750-85274C5F4D5C}"/>
          </ac:spMkLst>
        </pc:spChg>
        <pc:spChg chg="add">
          <ac:chgData name="Weronika Balcerak" userId="S::weronikabalcerak@office365.przysucha.edu.pl::fb6555bf-aa18-4ca9-a892-17b75971d23b" providerId="AD" clId="Web-{76A51A8F-F7C9-CA9A-2479-1D66202BE2AA}" dt="2021-01-08T16:06:21.608" v="218"/>
          <ac:spMkLst>
            <pc:docMk/>
            <pc:sldMk cId="1771200992" sldId="264"/>
            <ac:spMk id="54" creationId="{BA2EA6A6-CD0C-4CFD-8EC2-AA44F9870331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10:01.065" v="221"/>
          <ac:spMkLst>
            <pc:docMk/>
            <pc:sldMk cId="1771200992" sldId="264"/>
            <ac:spMk id="55" creationId="{BA2EA6A6-CD0C-4CFD-8EC2-AA44F9870331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10:34.691" v="228"/>
          <ac:spMkLst>
            <pc:docMk/>
            <pc:sldMk cId="1771200992" sldId="264"/>
            <ac:spMk id="60" creationId="{E3DC42C2-6B58-404C-B339-2C72808A5BE1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10:34.691" v="228"/>
          <ac:spMkLst>
            <pc:docMk/>
            <pc:sldMk cId="1771200992" sldId="264"/>
            <ac:spMk id="62" creationId="{FCF82941-5589-49BF-B6B1-76122B2D0EA6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10:27.925" v="225"/>
          <ac:spMkLst>
            <pc:docMk/>
            <pc:sldMk cId="1771200992" sldId="264"/>
            <ac:spMk id="67" creationId="{0007E606-BF14-4D30-A51F-0442F7656A40}"/>
          </ac:spMkLst>
        </pc:spChg>
        <pc:picChg chg="mod ord">
          <ac:chgData name="Weronika Balcerak" userId="S::weronikabalcerak@office365.przysucha.edu.pl::fb6555bf-aa18-4ca9-a892-17b75971d23b" providerId="AD" clId="Web-{76A51A8F-F7C9-CA9A-2479-1D66202BE2AA}" dt="2021-01-08T16:16:26.448" v="233" actId="1076"/>
          <ac:picMkLst>
            <pc:docMk/>
            <pc:sldMk cId="1771200992" sldId="264"/>
            <ac:picMk id="4" creationId="{53EA13B7-3EE8-4B31-ADA9-E7E463255EFD}"/>
          </ac:picMkLst>
        </pc:picChg>
        <pc:picChg chg="add">
          <ac:chgData name="Weronika Balcerak" userId="S::weronikabalcerak@office365.przysucha.edu.pl::fb6555bf-aa18-4ca9-a892-17b75971d23b" providerId="AD" clId="Web-{76A51A8F-F7C9-CA9A-2479-1D66202BE2AA}" dt="2021-01-08T15:59:20.287" v="191"/>
          <ac:picMkLst>
            <pc:docMk/>
            <pc:sldMk cId="1771200992" sldId="264"/>
            <ac:picMk id="7" creationId="{35C0EF26-07DC-4DE6-BB67-21A6327DDBF7}"/>
          </ac:picMkLst>
        </pc:picChg>
        <pc:cxnChg chg="add">
          <ac:chgData name="Weronika Balcerak" userId="S::weronikabalcerak@office365.przysucha.edu.pl::fb6555bf-aa18-4ca9-a892-17b75971d23b" providerId="AD" clId="Web-{76A51A8F-F7C9-CA9A-2479-1D66202BE2AA}" dt="2021-01-08T15:59:20.287" v="191"/>
          <ac:cxnSpMkLst>
            <pc:docMk/>
            <pc:sldMk cId="1771200992" sldId="264"/>
            <ac:cxnSpMk id="14" creationId="{64EEEC00-AD80-4734-BEE6-04CBDEC830C9}"/>
          </ac:cxnSpMkLst>
        </pc:cxnChg>
        <pc:cxnChg chg="add">
          <ac:chgData name="Weronika Balcerak" userId="S::weronikabalcerak@office365.przysucha.edu.pl::fb6555bf-aa18-4ca9-a892-17b75971d23b" providerId="AD" clId="Web-{76A51A8F-F7C9-CA9A-2479-1D66202BE2AA}" dt="2021-01-08T15:59:20.287" v="191"/>
          <ac:cxnSpMkLst>
            <pc:docMk/>
            <pc:sldMk cId="1771200992" sldId="264"/>
            <ac:cxnSpMk id="20" creationId="{E46E6328-0D82-4747-8B39-60373321BB39}"/>
          </ac:cxnSpMkLst>
        </pc:cxnChg>
      </pc:sldChg>
      <pc:sldChg chg="modSp mod modClrScheme chgLayout">
        <pc:chgData name="Weronika Balcerak" userId="S::weronikabalcerak@office365.przysucha.edu.pl::fb6555bf-aa18-4ca9-a892-17b75971d23b" providerId="AD" clId="Web-{76A51A8F-F7C9-CA9A-2479-1D66202BE2AA}" dt="2021-01-08T15:49:53.291" v="162"/>
        <pc:sldMkLst>
          <pc:docMk/>
          <pc:sldMk cId="4127810730" sldId="264"/>
        </pc:sldMkLst>
        <pc:spChg chg="mod ord">
          <ac:chgData name="Weronika Balcerak" userId="S::weronikabalcerak@office365.przysucha.edu.pl::fb6555bf-aa18-4ca9-a892-17b75971d23b" providerId="AD" clId="Web-{76A51A8F-F7C9-CA9A-2479-1D66202BE2AA}" dt="2021-01-08T15:49:53.291" v="162"/>
          <ac:spMkLst>
            <pc:docMk/>
            <pc:sldMk cId="4127810730" sldId="264"/>
            <ac:spMk id="23" creationId="{DEF595AD-5CBD-4248-95F8-FFADBE0B0B0A}"/>
          </ac:spMkLst>
        </pc:spChg>
      </pc:sldChg>
      <pc:sldChg chg="new">
        <pc:chgData name="Weronika Balcerak" userId="S::weronikabalcerak@office365.przysucha.edu.pl::fb6555bf-aa18-4ca9-a892-17b75971d23b" providerId="AD" clId="Web-{76A51A8F-F7C9-CA9A-2479-1D66202BE2AA}" dt="2021-01-08T15:52:20.403" v="165"/>
        <pc:sldMkLst>
          <pc:docMk/>
          <pc:sldMk cId="3771453671" sldId="265"/>
        </pc:sldMkLst>
      </pc:sldChg>
      <pc:sldChg chg="addSp delSp modSp add mod replId setBg modClrScheme delDesignElem chgLayout">
        <pc:chgData name="Weronika Balcerak" userId="S::weronikabalcerak@office365.przysucha.edu.pl::fb6555bf-aa18-4ca9-a892-17b75971d23b" providerId="AD" clId="Web-{76A51A8F-F7C9-CA9A-2479-1D66202BE2AA}" dt="2021-01-08T16:22:48.049" v="285" actId="20577"/>
        <pc:sldMkLst>
          <pc:docMk/>
          <pc:sldMk cId="1918331567" sldId="266"/>
        </pc:sldMkLst>
        <pc:spChg chg="mod ord">
          <ac:chgData name="Weronika Balcerak" userId="S::weronikabalcerak@office365.przysucha.edu.pl::fb6555bf-aa18-4ca9-a892-17b75971d23b" providerId="AD" clId="Web-{76A51A8F-F7C9-CA9A-2479-1D66202BE2AA}" dt="2021-01-08T16:22:30.752" v="283"/>
          <ac:spMkLst>
            <pc:docMk/>
            <pc:sldMk cId="1918331567" sldId="266"/>
            <ac:spMk id="2" creationId="{EB59744E-8D93-49EE-A523-F3DB11B23418}"/>
          </ac:spMkLst>
        </pc:spChg>
        <pc:spChg chg="mod ord">
          <ac:chgData name="Weronika Balcerak" userId="S::weronikabalcerak@office365.przysucha.edu.pl::fb6555bf-aa18-4ca9-a892-17b75971d23b" providerId="AD" clId="Web-{76A51A8F-F7C9-CA9A-2479-1D66202BE2AA}" dt="2021-01-08T16:22:30.752" v="283"/>
          <ac:spMkLst>
            <pc:docMk/>
            <pc:sldMk cId="1918331567" sldId="266"/>
            <ac:spMk id="3" creationId="{FE8AF381-78A5-4765-A6DF-7572EECCCF98}"/>
          </ac:spMkLst>
        </pc:spChg>
        <pc:spChg chg="add del mod ord">
          <ac:chgData name="Weronika Balcerak" userId="S::weronikabalcerak@office365.przysucha.edu.pl::fb6555bf-aa18-4ca9-a892-17b75971d23b" providerId="AD" clId="Web-{76A51A8F-F7C9-CA9A-2479-1D66202BE2AA}" dt="2021-01-08T16:22:30.752" v="283"/>
          <ac:spMkLst>
            <pc:docMk/>
            <pc:sldMk cId="1918331567" sldId="266"/>
            <ac:spMk id="4" creationId="{A871B6E3-DFF9-4F59-B659-6C8986BEAEBD}"/>
          </ac:spMkLst>
        </pc:spChg>
        <pc:spChg chg="add mod">
          <ac:chgData name="Weronika Balcerak" userId="S::weronikabalcerak@office365.przysucha.edu.pl::fb6555bf-aa18-4ca9-a892-17b75971d23b" providerId="AD" clId="Web-{76A51A8F-F7C9-CA9A-2479-1D66202BE2AA}" dt="2021-01-08T16:22:48.049" v="285" actId="20577"/>
          <ac:spMkLst>
            <pc:docMk/>
            <pc:sldMk cId="1918331567" sldId="266"/>
            <ac:spMk id="5" creationId="{3DB33DA1-1B2C-49CC-BFD9-151F447BA4CC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22:30.752" v="283"/>
          <ac:spMkLst>
            <pc:docMk/>
            <pc:sldMk cId="1918331567" sldId="266"/>
            <ac:spMk id="8" creationId="{7578A52D-2496-4956-A9A4-EA5C38B2F1FC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22:30.752" v="283"/>
          <ac:spMkLst>
            <pc:docMk/>
            <pc:sldMk cId="1918331567" sldId="266"/>
            <ac:spMk id="10" creationId="{9809C8E2-EF9B-4E0B-A17E-836DE0508E76}"/>
          </ac:spMkLst>
        </pc:spChg>
        <pc:spChg chg="add del">
          <ac:chgData name="Weronika Balcerak" userId="S::weronikabalcerak@office365.przysucha.edu.pl::fb6555bf-aa18-4ca9-a892-17b75971d23b" providerId="AD" clId="Web-{76A51A8F-F7C9-CA9A-2479-1D66202BE2AA}" dt="2021-01-08T16:22:30.752" v="283"/>
          <ac:spMkLst>
            <pc:docMk/>
            <pc:sldMk cId="1918331567" sldId="266"/>
            <ac:spMk id="12" creationId="{61EB557E-621E-4254-B750-85274C5F4D5C}"/>
          </ac:spMkLst>
        </pc:spChg>
      </pc:sldChg>
      <pc:sldMasterChg chg="del delSldLayout">
        <pc:chgData name="Weronika Balcerak" userId="S::weronikabalcerak@office365.przysucha.edu.pl::fb6555bf-aa18-4ca9-a892-17b75971d23b" providerId="AD" clId="Web-{76A51A8F-F7C9-CA9A-2479-1D66202BE2AA}" dt="2021-01-08T15:49:53.291" v="162"/>
        <pc:sldMasterMkLst>
          <pc:docMk/>
          <pc:sldMasterMk cId="3430983453" sldId="2147483701"/>
        </pc:sldMasterMkLst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1643625970" sldId="2147483702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3242374703" sldId="2147483703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136110563" sldId="2147483704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3953108118" sldId="2147483705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2718024688" sldId="2147483706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2949699652" sldId="2147483707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598570069" sldId="2147483708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678562776" sldId="2147483709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891885803" sldId="2147483710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294145347" sldId="2147483711"/>
          </pc:sldLayoutMkLst>
        </pc:sldLayoutChg>
        <pc:sldLayoutChg chg="del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3430983453" sldId="2147483701"/>
            <pc:sldLayoutMk cId="970247680" sldId="2147483712"/>
          </pc:sldLayoutMkLst>
        </pc:sldLayoutChg>
      </pc:sldMasterChg>
      <pc:sldMasterChg chg="add addSldLayout modSldLayout">
        <pc:chgData name="Weronika Balcerak" userId="S::weronikabalcerak@office365.przysucha.edu.pl::fb6555bf-aa18-4ca9-a892-17b75971d23b" providerId="AD" clId="Web-{76A51A8F-F7C9-CA9A-2479-1D66202BE2AA}" dt="2021-01-08T15:49:53.291" v="162"/>
        <pc:sldMasterMkLst>
          <pc:docMk/>
          <pc:sldMasterMk cId="2258565931" sldId="2147483713"/>
        </pc:sldMasterMkLst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745170427" sldId="2147483714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583164285" sldId="2147483715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1367238956" sldId="2147483716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2016009247" sldId="2147483717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3693161752" sldId="2147483718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3616486140" sldId="2147483719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1131154674" sldId="2147483720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439069785" sldId="2147483721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2581642017" sldId="2147483722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3510777306" sldId="2147483723"/>
          </pc:sldLayoutMkLst>
        </pc:sldLayoutChg>
        <pc:sldLayoutChg chg="add mod replId">
          <pc:chgData name="Weronika Balcerak" userId="S::weronikabalcerak@office365.przysucha.edu.pl::fb6555bf-aa18-4ca9-a892-17b75971d23b" providerId="AD" clId="Web-{76A51A8F-F7C9-CA9A-2479-1D66202BE2AA}" dt="2021-01-08T15:49:53.291" v="162"/>
          <pc:sldLayoutMkLst>
            <pc:docMk/>
            <pc:sldMasterMk cId="2258565931" sldId="2147483713"/>
            <pc:sldLayoutMk cId="1518645715" sldId="214748372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9CE72-BC69-423A-B17B-08FF0A9B48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A7EC034-6CF6-4D81-AD53-C547832042B7}">
      <dgm:prSet/>
      <dgm:spPr/>
      <dgm:t>
        <a:bodyPr/>
        <a:lstStyle/>
        <a:p>
          <a:r>
            <a:rPr lang="pl-PL" b="1"/>
            <a:t>Wykonawcy: </a:t>
          </a:r>
          <a:endParaRPr lang="en-US"/>
        </a:p>
      </dgm:t>
    </dgm:pt>
    <dgm:pt modelId="{818A8807-0E67-4B52-9B1A-64F647DAA2EF}" type="parTrans" cxnId="{DFAA0771-5F9D-47AF-8DEF-3BC43472565C}">
      <dgm:prSet/>
      <dgm:spPr/>
      <dgm:t>
        <a:bodyPr/>
        <a:lstStyle/>
        <a:p>
          <a:endParaRPr lang="en-US"/>
        </a:p>
      </dgm:t>
    </dgm:pt>
    <dgm:pt modelId="{F8391213-9A38-48B0-A5FE-AEED121A3469}" type="sibTrans" cxnId="{DFAA0771-5F9D-47AF-8DEF-3BC43472565C}">
      <dgm:prSet/>
      <dgm:spPr/>
      <dgm:t>
        <a:bodyPr/>
        <a:lstStyle/>
        <a:p>
          <a:endParaRPr lang="en-US"/>
        </a:p>
      </dgm:t>
    </dgm:pt>
    <dgm:pt modelId="{58B7C9FC-72C6-4A8D-B6C0-07624DD73EF8}">
      <dgm:prSet/>
      <dgm:spPr/>
      <dgm:t>
        <a:bodyPr/>
        <a:lstStyle/>
        <a:p>
          <a:r>
            <a:rPr lang="pl-PL"/>
            <a:t>Weronika Balcerak </a:t>
          </a:r>
          <a:endParaRPr lang="en-US"/>
        </a:p>
      </dgm:t>
    </dgm:pt>
    <dgm:pt modelId="{9111C60F-B922-4D1E-B9F3-AF1807632901}" type="parTrans" cxnId="{B7473974-7BB8-4369-BB0D-26FE4AE90DF2}">
      <dgm:prSet/>
      <dgm:spPr/>
      <dgm:t>
        <a:bodyPr/>
        <a:lstStyle/>
        <a:p>
          <a:endParaRPr lang="en-US"/>
        </a:p>
      </dgm:t>
    </dgm:pt>
    <dgm:pt modelId="{4CEC8540-425C-4C37-8F01-D9C3AF4C41D6}" type="sibTrans" cxnId="{B7473974-7BB8-4369-BB0D-26FE4AE90DF2}">
      <dgm:prSet/>
      <dgm:spPr/>
      <dgm:t>
        <a:bodyPr/>
        <a:lstStyle/>
        <a:p>
          <a:endParaRPr lang="en-US"/>
        </a:p>
      </dgm:t>
    </dgm:pt>
    <dgm:pt modelId="{5D7D9922-E8E4-460B-AF13-D8B99C2CA672}">
      <dgm:prSet/>
      <dgm:spPr/>
      <dgm:t>
        <a:bodyPr/>
        <a:lstStyle/>
        <a:p>
          <a:r>
            <a:rPr lang="pl-PL"/>
            <a:t>Katarzyna Iwańska </a:t>
          </a:r>
          <a:endParaRPr lang="en-US"/>
        </a:p>
      </dgm:t>
    </dgm:pt>
    <dgm:pt modelId="{F314FD84-5910-40D1-9AD4-06E43BEADE2F}" type="parTrans" cxnId="{FF74CCCB-FA2F-4352-812F-5A35F1BDD381}">
      <dgm:prSet/>
      <dgm:spPr/>
      <dgm:t>
        <a:bodyPr/>
        <a:lstStyle/>
        <a:p>
          <a:endParaRPr lang="en-US"/>
        </a:p>
      </dgm:t>
    </dgm:pt>
    <dgm:pt modelId="{275EC79B-49D7-408B-9904-0FE178AFEFED}" type="sibTrans" cxnId="{FF74CCCB-FA2F-4352-812F-5A35F1BDD381}">
      <dgm:prSet/>
      <dgm:spPr/>
      <dgm:t>
        <a:bodyPr/>
        <a:lstStyle/>
        <a:p>
          <a:endParaRPr lang="en-US"/>
        </a:p>
      </dgm:t>
    </dgm:pt>
    <dgm:pt modelId="{65911CEF-1C3B-4B66-B149-F4590C1614A1}">
      <dgm:prSet/>
      <dgm:spPr/>
      <dgm:t>
        <a:bodyPr/>
        <a:lstStyle/>
        <a:p>
          <a:r>
            <a:rPr lang="pl-PL"/>
            <a:t>Zuzanna Dudek </a:t>
          </a:r>
          <a:endParaRPr lang="en-US"/>
        </a:p>
      </dgm:t>
    </dgm:pt>
    <dgm:pt modelId="{E707F810-52DE-4AAA-A717-B90A66F1249C}" type="parTrans" cxnId="{FDBA9AF6-0185-4291-9A3A-3DF6CE9B1480}">
      <dgm:prSet/>
      <dgm:spPr/>
      <dgm:t>
        <a:bodyPr/>
        <a:lstStyle/>
        <a:p>
          <a:endParaRPr lang="en-US"/>
        </a:p>
      </dgm:t>
    </dgm:pt>
    <dgm:pt modelId="{FA815841-7385-4D0B-B416-1788418C9CDF}" type="sibTrans" cxnId="{FDBA9AF6-0185-4291-9A3A-3DF6CE9B1480}">
      <dgm:prSet/>
      <dgm:spPr/>
      <dgm:t>
        <a:bodyPr/>
        <a:lstStyle/>
        <a:p>
          <a:endParaRPr lang="en-US"/>
        </a:p>
      </dgm:t>
    </dgm:pt>
    <dgm:pt modelId="{FEF22286-8007-4C22-9F3E-F038C3965D63}">
      <dgm:prSet/>
      <dgm:spPr/>
      <dgm:t>
        <a:bodyPr/>
        <a:lstStyle/>
        <a:p>
          <a:r>
            <a:rPr lang="pl-PL"/>
            <a:t>Anna Bartyzel </a:t>
          </a:r>
          <a:endParaRPr lang="en-US"/>
        </a:p>
      </dgm:t>
    </dgm:pt>
    <dgm:pt modelId="{5D909176-EE6A-474E-9C3D-5DE73623FCF6}" type="parTrans" cxnId="{371970B4-0917-4D52-A3A8-67959F29D60E}">
      <dgm:prSet/>
      <dgm:spPr/>
      <dgm:t>
        <a:bodyPr/>
        <a:lstStyle/>
        <a:p>
          <a:endParaRPr lang="en-US"/>
        </a:p>
      </dgm:t>
    </dgm:pt>
    <dgm:pt modelId="{2A6485C3-23D1-40A3-90A0-0D0E2A455A2B}" type="sibTrans" cxnId="{371970B4-0917-4D52-A3A8-67959F29D60E}">
      <dgm:prSet/>
      <dgm:spPr/>
      <dgm:t>
        <a:bodyPr/>
        <a:lstStyle/>
        <a:p>
          <a:endParaRPr lang="en-US"/>
        </a:p>
      </dgm:t>
    </dgm:pt>
    <dgm:pt modelId="{39D0AE80-9429-45F9-8AD5-E42E45E04242}" type="pres">
      <dgm:prSet presAssocID="{3639CE72-BC69-423A-B17B-08FF0A9B48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8EF9681-2947-42B7-A6CC-73DE9CF21CD2}" type="pres">
      <dgm:prSet presAssocID="{8A7EC034-6CF6-4D81-AD53-C547832042B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CF4352-24B1-42EC-ABFD-3B39D9F01EA6}" type="pres">
      <dgm:prSet presAssocID="{F8391213-9A38-48B0-A5FE-AEED121A3469}" presName="spacer" presStyleCnt="0"/>
      <dgm:spPr/>
    </dgm:pt>
    <dgm:pt modelId="{A82603B2-81E7-4593-BE0C-D516C2A2D75A}" type="pres">
      <dgm:prSet presAssocID="{58B7C9FC-72C6-4A8D-B6C0-07624DD73EF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B891DB-6288-4E60-B62E-5C65E30B9196}" type="pres">
      <dgm:prSet presAssocID="{4CEC8540-425C-4C37-8F01-D9C3AF4C41D6}" presName="spacer" presStyleCnt="0"/>
      <dgm:spPr/>
    </dgm:pt>
    <dgm:pt modelId="{8E5F2DE8-2241-4D3C-B0C2-063C36782D82}" type="pres">
      <dgm:prSet presAssocID="{5D7D9922-E8E4-460B-AF13-D8B99C2CA67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A793ADF-26DD-4FAE-80CE-0A87113AC5D9}" type="pres">
      <dgm:prSet presAssocID="{275EC79B-49D7-408B-9904-0FE178AFEFED}" presName="spacer" presStyleCnt="0"/>
      <dgm:spPr/>
    </dgm:pt>
    <dgm:pt modelId="{C2804DB3-F9B3-45AA-86F8-535D349A5C1F}" type="pres">
      <dgm:prSet presAssocID="{65911CEF-1C3B-4B66-B149-F4590C1614A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0E5329B-796D-4A70-B9DA-905AE4233DB0}" type="pres">
      <dgm:prSet presAssocID="{FA815841-7385-4D0B-B416-1788418C9CDF}" presName="spacer" presStyleCnt="0"/>
      <dgm:spPr/>
    </dgm:pt>
    <dgm:pt modelId="{03F541ED-71C1-4DD8-8F44-D1225C5E2AE0}" type="pres">
      <dgm:prSet presAssocID="{FEF22286-8007-4C22-9F3E-F038C3965D6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1970B4-0917-4D52-A3A8-67959F29D60E}" srcId="{3639CE72-BC69-423A-B17B-08FF0A9B48E7}" destId="{FEF22286-8007-4C22-9F3E-F038C3965D63}" srcOrd="4" destOrd="0" parTransId="{5D909176-EE6A-474E-9C3D-5DE73623FCF6}" sibTransId="{2A6485C3-23D1-40A3-90A0-0D0E2A455A2B}"/>
    <dgm:cxn modelId="{99DE83B1-E7F9-42FF-9A4D-CCE135605C4D}" type="presOf" srcId="{65911CEF-1C3B-4B66-B149-F4590C1614A1}" destId="{C2804DB3-F9B3-45AA-86F8-535D349A5C1F}" srcOrd="0" destOrd="0" presId="urn:microsoft.com/office/officeart/2005/8/layout/vList2"/>
    <dgm:cxn modelId="{E9AFC9F8-1430-429B-8C9A-976C02E47D7A}" type="presOf" srcId="{8A7EC034-6CF6-4D81-AD53-C547832042B7}" destId="{78EF9681-2947-42B7-A6CC-73DE9CF21CD2}" srcOrd="0" destOrd="0" presId="urn:microsoft.com/office/officeart/2005/8/layout/vList2"/>
    <dgm:cxn modelId="{9D1FB991-C749-4487-A540-B82EF9B8086E}" type="presOf" srcId="{58B7C9FC-72C6-4A8D-B6C0-07624DD73EF8}" destId="{A82603B2-81E7-4593-BE0C-D516C2A2D75A}" srcOrd="0" destOrd="0" presId="urn:microsoft.com/office/officeart/2005/8/layout/vList2"/>
    <dgm:cxn modelId="{02BB9567-235F-43E8-BBAF-20EB4086183F}" type="presOf" srcId="{5D7D9922-E8E4-460B-AF13-D8B99C2CA672}" destId="{8E5F2DE8-2241-4D3C-B0C2-063C36782D82}" srcOrd="0" destOrd="0" presId="urn:microsoft.com/office/officeart/2005/8/layout/vList2"/>
    <dgm:cxn modelId="{FF74CCCB-FA2F-4352-812F-5A35F1BDD381}" srcId="{3639CE72-BC69-423A-B17B-08FF0A9B48E7}" destId="{5D7D9922-E8E4-460B-AF13-D8B99C2CA672}" srcOrd="2" destOrd="0" parTransId="{F314FD84-5910-40D1-9AD4-06E43BEADE2F}" sibTransId="{275EC79B-49D7-408B-9904-0FE178AFEFED}"/>
    <dgm:cxn modelId="{B7473974-7BB8-4369-BB0D-26FE4AE90DF2}" srcId="{3639CE72-BC69-423A-B17B-08FF0A9B48E7}" destId="{58B7C9FC-72C6-4A8D-B6C0-07624DD73EF8}" srcOrd="1" destOrd="0" parTransId="{9111C60F-B922-4D1E-B9F3-AF1807632901}" sibTransId="{4CEC8540-425C-4C37-8F01-D9C3AF4C41D6}"/>
    <dgm:cxn modelId="{DFAA0771-5F9D-47AF-8DEF-3BC43472565C}" srcId="{3639CE72-BC69-423A-B17B-08FF0A9B48E7}" destId="{8A7EC034-6CF6-4D81-AD53-C547832042B7}" srcOrd="0" destOrd="0" parTransId="{818A8807-0E67-4B52-9B1A-64F647DAA2EF}" sibTransId="{F8391213-9A38-48B0-A5FE-AEED121A3469}"/>
    <dgm:cxn modelId="{F8A83348-9A37-420F-82C9-0020D5D5B96E}" type="presOf" srcId="{3639CE72-BC69-423A-B17B-08FF0A9B48E7}" destId="{39D0AE80-9429-45F9-8AD5-E42E45E04242}" srcOrd="0" destOrd="0" presId="urn:microsoft.com/office/officeart/2005/8/layout/vList2"/>
    <dgm:cxn modelId="{FDBA9AF6-0185-4291-9A3A-3DF6CE9B1480}" srcId="{3639CE72-BC69-423A-B17B-08FF0A9B48E7}" destId="{65911CEF-1C3B-4B66-B149-F4590C1614A1}" srcOrd="3" destOrd="0" parTransId="{E707F810-52DE-4AAA-A717-B90A66F1249C}" sibTransId="{FA815841-7385-4D0B-B416-1788418C9CDF}"/>
    <dgm:cxn modelId="{6E5B007B-6380-4463-8F29-E665644D013B}" type="presOf" srcId="{FEF22286-8007-4C22-9F3E-F038C3965D63}" destId="{03F541ED-71C1-4DD8-8F44-D1225C5E2AE0}" srcOrd="0" destOrd="0" presId="urn:microsoft.com/office/officeart/2005/8/layout/vList2"/>
    <dgm:cxn modelId="{87A25A0E-FC01-496B-9E4F-DBBFEEF0233D}" type="presParOf" srcId="{39D0AE80-9429-45F9-8AD5-E42E45E04242}" destId="{78EF9681-2947-42B7-A6CC-73DE9CF21CD2}" srcOrd="0" destOrd="0" presId="urn:microsoft.com/office/officeart/2005/8/layout/vList2"/>
    <dgm:cxn modelId="{98676EE0-8538-49FC-B9F7-714FF55C35A0}" type="presParOf" srcId="{39D0AE80-9429-45F9-8AD5-E42E45E04242}" destId="{E4CF4352-24B1-42EC-ABFD-3B39D9F01EA6}" srcOrd="1" destOrd="0" presId="urn:microsoft.com/office/officeart/2005/8/layout/vList2"/>
    <dgm:cxn modelId="{0C3DD34E-3214-49DE-AB40-5565EBA643D7}" type="presParOf" srcId="{39D0AE80-9429-45F9-8AD5-E42E45E04242}" destId="{A82603B2-81E7-4593-BE0C-D516C2A2D75A}" srcOrd="2" destOrd="0" presId="urn:microsoft.com/office/officeart/2005/8/layout/vList2"/>
    <dgm:cxn modelId="{59CD7C18-AA02-41B3-B266-F311E07E6E32}" type="presParOf" srcId="{39D0AE80-9429-45F9-8AD5-E42E45E04242}" destId="{83B891DB-6288-4E60-B62E-5C65E30B9196}" srcOrd="3" destOrd="0" presId="urn:microsoft.com/office/officeart/2005/8/layout/vList2"/>
    <dgm:cxn modelId="{4AE84B2C-AA9C-4D3B-AF4E-941EFE53C985}" type="presParOf" srcId="{39D0AE80-9429-45F9-8AD5-E42E45E04242}" destId="{8E5F2DE8-2241-4D3C-B0C2-063C36782D82}" srcOrd="4" destOrd="0" presId="urn:microsoft.com/office/officeart/2005/8/layout/vList2"/>
    <dgm:cxn modelId="{75E8CD1E-6C48-4C91-B1FF-6565CCCC5E46}" type="presParOf" srcId="{39D0AE80-9429-45F9-8AD5-E42E45E04242}" destId="{4A793ADF-26DD-4FAE-80CE-0A87113AC5D9}" srcOrd="5" destOrd="0" presId="urn:microsoft.com/office/officeart/2005/8/layout/vList2"/>
    <dgm:cxn modelId="{68B4DF19-E940-4E80-82F8-AD32EEB0EE74}" type="presParOf" srcId="{39D0AE80-9429-45F9-8AD5-E42E45E04242}" destId="{C2804DB3-F9B3-45AA-86F8-535D349A5C1F}" srcOrd="6" destOrd="0" presId="urn:microsoft.com/office/officeart/2005/8/layout/vList2"/>
    <dgm:cxn modelId="{CE738171-4BB9-4A44-8316-E9FD2C00C607}" type="presParOf" srcId="{39D0AE80-9429-45F9-8AD5-E42E45E04242}" destId="{50E5329B-796D-4A70-B9DA-905AE4233DB0}" srcOrd="7" destOrd="0" presId="urn:microsoft.com/office/officeart/2005/8/layout/vList2"/>
    <dgm:cxn modelId="{E4864E6D-D551-43BE-A32A-0C4686DF028D}" type="presParOf" srcId="{39D0AE80-9429-45F9-8AD5-E42E45E04242}" destId="{03F541ED-71C1-4DD8-8F44-D1225C5E2AE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F9681-2947-42B7-A6CC-73DE9CF21CD2}">
      <dsp:nvSpPr>
        <dsp:cNvPr id="0" name=""/>
        <dsp:cNvSpPr/>
      </dsp:nvSpPr>
      <dsp:spPr>
        <a:xfrm>
          <a:off x="0" y="65100"/>
          <a:ext cx="6451943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/>
            <a:t>Wykonawcy: </a:t>
          </a:r>
          <a:endParaRPr lang="en-US" sz="3300" kern="1200"/>
        </a:p>
      </dsp:txBody>
      <dsp:txXfrm>
        <a:off x="38638" y="103738"/>
        <a:ext cx="6374667" cy="714229"/>
      </dsp:txXfrm>
    </dsp:sp>
    <dsp:sp modelId="{A82603B2-81E7-4593-BE0C-D516C2A2D75A}">
      <dsp:nvSpPr>
        <dsp:cNvPr id="0" name=""/>
        <dsp:cNvSpPr/>
      </dsp:nvSpPr>
      <dsp:spPr>
        <a:xfrm>
          <a:off x="0" y="951645"/>
          <a:ext cx="6451943" cy="791505"/>
        </a:xfrm>
        <a:prstGeom prst="roundRect">
          <a:avLst/>
        </a:prstGeom>
        <a:solidFill>
          <a:schemeClr val="accent2">
            <a:hueOff val="344629"/>
            <a:satOff val="6452"/>
            <a:lumOff val="-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kern="1200"/>
            <a:t>Weronika Balcerak </a:t>
          </a:r>
          <a:endParaRPr lang="en-US" sz="3300" kern="1200"/>
        </a:p>
      </dsp:txBody>
      <dsp:txXfrm>
        <a:off x="38638" y="990283"/>
        <a:ext cx="6374667" cy="714229"/>
      </dsp:txXfrm>
    </dsp:sp>
    <dsp:sp modelId="{8E5F2DE8-2241-4D3C-B0C2-063C36782D82}">
      <dsp:nvSpPr>
        <dsp:cNvPr id="0" name=""/>
        <dsp:cNvSpPr/>
      </dsp:nvSpPr>
      <dsp:spPr>
        <a:xfrm>
          <a:off x="0" y="1838191"/>
          <a:ext cx="6451943" cy="791505"/>
        </a:xfrm>
        <a:prstGeom prst="roundRect">
          <a:avLst/>
        </a:prstGeom>
        <a:solidFill>
          <a:schemeClr val="accent2">
            <a:hueOff val="689259"/>
            <a:satOff val="12903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kern="1200"/>
            <a:t>Katarzyna Iwańska </a:t>
          </a:r>
          <a:endParaRPr lang="en-US" sz="3300" kern="1200"/>
        </a:p>
      </dsp:txBody>
      <dsp:txXfrm>
        <a:off x="38638" y="1876829"/>
        <a:ext cx="6374667" cy="714229"/>
      </dsp:txXfrm>
    </dsp:sp>
    <dsp:sp modelId="{C2804DB3-F9B3-45AA-86F8-535D349A5C1F}">
      <dsp:nvSpPr>
        <dsp:cNvPr id="0" name=""/>
        <dsp:cNvSpPr/>
      </dsp:nvSpPr>
      <dsp:spPr>
        <a:xfrm>
          <a:off x="0" y="2724736"/>
          <a:ext cx="6451943" cy="791505"/>
        </a:xfrm>
        <a:prstGeom prst="roundRect">
          <a:avLst/>
        </a:prstGeom>
        <a:solidFill>
          <a:schemeClr val="accent2">
            <a:hueOff val="1033888"/>
            <a:satOff val="19355"/>
            <a:lumOff val="-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kern="1200"/>
            <a:t>Zuzanna Dudek </a:t>
          </a:r>
          <a:endParaRPr lang="en-US" sz="3300" kern="1200"/>
        </a:p>
      </dsp:txBody>
      <dsp:txXfrm>
        <a:off x="38638" y="2763374"/>
        <a:ext cx="6374667" cy="714229"/>
      </dsp:txXfrm>
    </dsp:sp>
    <dsp:sp modelId="{03F541ED-71C1-4DD8-8F44-D1225C5E2AE0}">
      <dsp:nvSpPr>
        <dsp:cNvPr id="0" name=""/>
        <dsp:cNvSpPr/>
      </dsp:nvSpPr>
      <dsp:spPr>
        <a:xfrm>
          <a:off x="0" y="3611281"/>
          <a:ext cx="6451943" cy="791505"/>
        </a:xfrm>
        <a:prstGeom prst="roundRect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kern="1200"/>
            <a:t>Anna Bartyzel </a:t>
          </a:r>
          <a:endParaRPr lang="en-US" sz="3300" kern="1200"/>
        </a:p>
      </dsp:txBody>
      <dsp:txXfrm>
        <a:off x="38638" y="3649919"/>
        <a:ext cx="6374667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1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3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9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5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2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8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8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0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5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7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1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9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3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hyperlink" Target="http://zsp.przysucha.edu.pl/index.php?option=com_content&amp;view=article&amp;id=36&amp;Itemid=19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5" Type="http://schemas.openxmlformats.org/officeDocument/2006/relationships/image" Target="../media/image60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1.svg"/><Relationship Id="rId4" Type="http://schemas.openxmlformats.org/officeDocument/2006/relationships/image" Target="../media/image22.png"/><Relationship Id="rId9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67">
            <a:extLst>
              <a:ext uri="{FF2B5EF4-FFF2-40B4-BE49-F238E27FC236}">
                <a16:creationId xmlns="" xmlns:a16="http://schemas.microsoft.com/office/drawing/2014/main" id="{27FB0C56-29E0-4C77-87ED-2D692B8FFD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951" y="240031"/>
            <a:ext cx="11722099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1" name="Straight Connector 69">
            <a:extLst>
              <a:ext uri="{FF2B5EF4-FFF2-40B4-BE49-F238E27FC236}">
                <a16:creationId xmlns="" xmlns:a16="http://schemas.microsoft.com/office/drawing/2014/main" id="{D9E70E30-CCFF-4973-B0D7-595691180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71">
            <a:extLst>
              <a:ext uri="{FF2B5EF4-FFF2-40B4-BE49-F238E27FC236}">
                <a16:creationId xmlns="" xmlns:a16="http://schemas.microsoft.com/office/drawing/2014/main" id="{3961BE71-5D59-48AB-A5AD-D8BE22DB25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DEDF238-9EEA-450E-AACA-617937FB2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2711" y="744929"/>
            <a:ext cx="4025735" cy="3352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4000" dirty="0" smtClean="0">
                <a:latin typeface="Bernard MT Condensed" panose="02050806060905020404" pitchFamily="18" charset="0"/>
              </a:rPr>
              <a:t>ZESPÓŁ SZKÓŁ</a:t>
            </a:r>
            <a:br>
              <a:rPr lang="pl-PL" sz="4000" dirty="0" smtClean="0">
                <a:latin typeface="Bernard MT Condensed" panose="02050806060905020404" pitchFamily="18" charset="0"/>
              </a:rPr>
            </a:br>
            <a:r>
              <a:rPr lang="pl-PL" sz="4000" cap="none" dirty="0" smtClean="0">
                <a:latin typeface="Bernard MT Condensed" panose="02050806060905020404" pitchFamily="18" charset="0"/>
              </a:rPr>
              <a:t>nr</a:t>
            </a:r>
            <a:r>
              <a:rPr lang="pl-PL" sz="4000" dirty="0" smtClean="0">
                <a:latin typeface="Bernard MT Condensed" panose="02050806060905020404" pitchFamily="18" charset="0"/>
              </a:rPr>
              <a:t> </a:t>
            </a:r>
            <a:r>
              <a:rPr lang="pl-PL" sz="4400" dirty="0">
                <a:latin typeface="Bernard MT Condensed" panose="02050806060905020404" pitchFamily="18" charset="0"/>
              </a:rPr>
              <a:t>1  </a:t>
            </a:r>
            <a:r>
              <a:rPr lang="pl-PL" sz="4000" dirty="0">
                <a:latin typeface="Bernard MT Condensed" panose="02050806060905020404" pitchFamily="18" charset="0"/>
              </a:rPr>
              <a:t/>
            </a:r>
            <a:br>
              <a:rPr lang="pl-PL" sz="4000" dirty="0">
                <a:latin typeface="Bernard MT Condensed" panose="02050806060905020404" pitchFamily="18" charset="0"/>
              </a:rPr>
            </a:br>
            <a:r>
              <a:rPr lang="pl-PL" sz="4000" cap="none" dirty="0" smtClean="0">
                <a:latin typeface="Bernard MT Condensed" panose="02050806060905020404" pitchFamily="18" charset="0"/>
              </a:rPr>
              <a:t>i</a:t>
            </a:r>
            <a:r>
              <a:rPr lang="pl-PL" sz="4000" b="0" cap="none" dirty="0" smtClean="0">
                <a:latin typeface="Bernard MT Condensed" panose="02050806060905020404" pitchFamily="18" charset="0"/>
              </a:rPr>
              <a:t>m</a:t>
            </a:r>
            <a:r>
              <a:rPr lang="pl-PL" sz="4000" b="0" dirty="0" smtClean="0">
                <a:latin typeface="Bernard MT Condensed" panose="02050806060905020404" pitchFamily="18" charset="0"/>
              </a:rPr>
              <a:t>. </a:t>
            </a:r>
            <a:r>
              <a:rPr lang="pl-PL" sz="4000" dirty="0">
                <a:latin typeface="Bernard MT Condensed" panose="02050806060905020404" pitchFamily="18" charset="0"/>
              </a:rPr>
              <a:t>JANA PAWŁA II </a:t>
            </a:r>
            <a:br>
              <a:rPr lang="pl-PL" sz="4000" dirty="0">
                <a:latin typeface="Bernard MT Condensed" panose="02050806060905020404" pitchFamily="18" charset="0"/>
              </a:rPr>
            </a:br>
            <a:r>
              <a:rPr lang="pl-PL" sz="4000" cap="none" dirty="0" smtClean="0">
                <a:latin typeface="Bernard MT Condensed" panose="02050806060905020404" pitchFamily="18" charset="0"/>
              </a:rPr>
              <a:t>w </a:t>
            </a:r>
            <a:r>
              <a:rPr lang="pl-PL" sz="4000" dirty="0" smtClean="0">
                <a:latin typeface="Bernard MT Condensed" panose="02050806060905020404" pitchFamily="18" charset="0"/>
              </a:rPr>
              <a:t>PRZYSUSZE</a:t>
            </a:r>
            <a:endParaRPr lang="pl-PL" sz="4000" dirty="0">
              <a:latin typeface="Bernard MT Condensed" panose="02050806060905020404" pitchFamily="18" charset="0"/>
            </a:endParaRPr>
          </a:p>
        </p:txBody>
      </p:sp>
      <p:sp>
        <p:nvSpPr>
          <p:cNvPr id="93" name="Rectangle 73">
            <a:extLst>
              <a:ext uri="{FF2B5EF4-FFF2-40B4-BE49-F238E27FC236}">
                <a16:creationId xmlns="" xmlns:a16="http://schemas.microsoft.com/office/drawing/2014/main" id="{356ECCA0-D6B5-44BF-A812-6735295F35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0691" y="744223"/>
            <a:ext cx="3709196" cy="5395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fika 31" descr="Szkoła kontur">
            <a:extLst>
              <a:ext uri="{FF2B5EF4-FFF2-40B4-BE49-F238E27FC236}">
                <a16:creationId xmlns="" xmlns:a16="http://schemas.microsoft.com/office/drawing/2014/main" id="{6E31A05C-9C1C-49CC-AA24-1535D653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649" y="1750566"/>
            <a:ext cx="3383280" cy="3383280"/>
          </a:xfrm>
          <a:prstGeom prst="rect">
            <a:avLst/>
          </a:prstGeom>
        </p:spPr>
      </p:pic>
      <p:sp>
        <p:nvSpPr>
          <p:cNvPr id="94" name="Rectangle 75">
            <a:extLst>
              <a:ext uri="{FF2B5EF4-FFF2-40B4-BE49-F238E27FC236}">
                <a16:creationId xmlns="" xmlns:a16="http://schemas.microsoft.com/office/drawing/2014/main" id="{E91DB54F-D8AE-4442-9A6C-1BD2A64B2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5119" y="744223"/>
            <a:ext cx="3032769" cy="20913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77">
            <a:extLst>
              <a:ext uri="{FF2B5EF4-FFF2-40B4-BE49-F238E27FC236}">
                <a16:creationId xmlns="" xmlns:a16="http://schemas.microsoft.com/office/drawing/2014/main" id="{77D6F104-11FB-4247-94DE-962B623080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5119" y="2971541"/>
            <a:ext cx="3032769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a 5" descr="Czapka ukończenia szkoły kontur">
            <a:extLst>
              <a:ext uri="{FF2B5EF4-FFF2-40B4-BE49-F238E27FC236}">
                <a16:creationId xmlns="" xmlns:a16="http://schemas.microsoft.com/office/drawing/2014/main" id="{C8E5D9A7-D200-44E1-9C93-A55A0B1C7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2568" y="3202557"/>
            <a:ext cx="2706624" cy="2706624"/>
          </a:xfrm>
          <a:prstGeom prst="rect">
            <a:avLst/>
          </a:prstGeom>
        </p:spPr>
      </p:pic>
      <p:pic>
        <p:nvPicPr>
          <p:cNvPr id="6" name="Obraz 6" descr="Obraz zawierający zewnętrzne, droga, trawa, budynek&#10;&#10;Opis wygenerowany automatycznie">
            <a:extLst>
              <a:ext uri="{FF2B5EF4-FFF2-40B4-BE49-F238E27FC236}">
                <a16:creationId xmlns="" xmlns:a16="http://schemas.microsoft.com/office/drawing/2014/main" id="{5529AA95-F453-46FC-AE07-7C3DACD4FA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16" t="-327" r="20761" b="-367"/>
          <a:stretch/>
        </p:blipFill>
        <p:spPr>
          <a:xfrm>
            <a:off x="4575639" y="744929"/>
            <a:ext cx="3032063" cy="20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28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FE881A-5792-48D7-97ED-B2F7DC8C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30" y="609600"/>
            <a:ext cx="10148690" cy="1356360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FFFFFF"/>
                </a:solidFill>
              </a:rPr>
              <a:t>LICEUM OGÓLNOKSZTAŁCĄCE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F8BD9B-6E4F-4673-834B-DE92D425B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52530"/>
            <a:ext cx="10382250" cy="3243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20" indent="0">
              <a:buNone/>
            </a:pPr>
            <a:endParaRPr lang="en-US" dirty="0">
              <a:ea typeface="+mn-lt"/>
              <a:cs typeface="+mn-lt"/>
            </a:endParaRPr>
          </a:p>
          <a:p>
            <a:pPr marL="388620" indent="-342900"/>
            <a:r>
              <a:rPr lang="en-US" noProof="1" smtClean="0">
                <a:ea typeface="+mn-lt"/>
                <a:cs typeface="+mn-lt"/>
              </a:rPr>
              <a:t>przygotowuje </a:t>
            </a:r>
            <a:r>
              <a:rPr lang="en-US" noProof="1">
                <a:ea typeface="+mn-lt"/>
                <a:cs typeface="+mn-lt"/>
              </a:rPr>
              <a:t>do studiów na kierunkach:</a:t>
            </a:r>
            <a:r>
              <a:rPr lang="en-US" b="1" noProof="1">
                <a:ea typeface="+mn-lt"/>
                <a:cs typeface="+mn-lt"/>
              </a:rPr>
              <a:t> filologia polska, historia, prawo, stosunki międzynarodowe, dziennikarstwo, bibliotekoznawstwo, politologia, pedagogika, socjologia, resocjalizacja, kulturoznawstwo, bezpieczeństwo wewnętrzne, administracja, historia sztuki itp.</a:t>
            </a:r>
            <a:endParaRPr lang="en-US" b="1" noProof="1"/>
          </a:p>
          <a:p>
            <a:pPr marL="388620" indent="-342900"/>
            <a:r>
              <a:rPr lang="en-US" i="1" noProof="1" smtClean="0">
                <a:ea typeface="+mn-lt"/>
                <a:cs typeface="+mn-lt"/>
              </a:rPr>
              <a:t>rozszerzony </a:t>
            </a:r>
            <a:r>
              <a:rPr lang="en-US" i="1" noProof="1">
                <a:ea typeface="+mn-lt"/>
                <a:cs typeface="+mn-lt"/>
              </a:rPr>
              <a:t>program </a:t>
            </a:r>
            <a:r>
              <a:rPr lang="en-US" i="1" noProof="1" smtClean="0">
                <a:ea typeface="+mn-lt"/>
                <a:cs typeface="+mn-lt"/>
              </a:rPr>
              <a:t>nauczania</a:t>
            </a:r>
            <a:r>
              <a:rPr lang="pl-PL" i="1" noProof="1" smtClean="0">
                <a:ea typeface="+mn-lt"/>
                <a:cs typeface="+mn-lt"/>
              </a:rPr>
              <a:t> z</a:t>
            </a:r>
            <a:r>
              <a:rPr lang="en-US" i="1" noProof="1" smtClean="0">
                <a:ea typeface="+mn-lt"/>
                <a:cs typeface="+mn-lt"/>
              </a:rPr>
              <a:t> </a:t>
            </a:r>
            <a:r>
              <a:rPr lang="en-US" b="1" i="1" noProof="1">
                <a:ea typeface="+mn-lt"/>
                <a:cs typeface="+mn-lt"/>
              </a:rPr>
              <a:t>języka polskiego, historii</a:t>
            </a:r>
            <a:r>
              <a:rPr lang="en-US" b="1" i="1" noProof="1" smtClean="0">
                <a:ea typeface="+mn-lt"/>
                <a:cs typeface="+mn-lt"/>
              </a:rPr>
              <a:t>, wiedzy </a:t>
            </a:r>
            <a:r>
              <a:rPr lang="en-US" b="1" i="1" noProof="1">
                <a:ea typeface="+mn-lt"/>
                <a:cs typeface="+mn-lt"/>
              </a:rPr>
              <a:t>o </a:t>
            </a:r>
            <a:r>
              <a:rPr lang="en-US" b="1" i="1" noProof="1" smtClean="0">
                <a:ea typeface="+mn-lt"/>
                <a:cs typeface="+mn-lt"/>
              </a:rPr>
              <a:t>społeczeństwie</a:t>
            </a:r>
            <a:r>
              <a:rPr lang="pl-PL" b="1" i="1" noProof="1" smtClean="0">
                <a:ea typeface="+mn-lt"/>
                <a:cs typeface="+mn-lt"/>
              </a:rPr>
              <a:t>.</a:t>
            </a:r>
            <a:r>
              <a:rPr lang="en-US" b="1" i="1" noProof="1">
                <a:ea typeface="+mn-lt"/>
                <a:cs typeface="+mn-lt"/>
              </a:rPr>
              <a:t> </a:t>
            </a:r>
            <a:endParaRPr lang="en-US" b="1" noProof="1"/>
          </a:p>
          <a:p>
            <a:pPr marL="388620" indent="-342900"/>
            <a:endParaRPr lang="en-US" b="1" dirty="0">
              <a:ea typeface="+mn-lt"/>
              <a:cs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3A1FBF0-986E-42D0-AC0A-6668C51207AD}"/>
              </a:ext>
            </a:extLst>
          </p:cNvPr>
          <p:cNvSpPr/>
          <p:nvPr/>
        </p:nvSpPr>
        <p:spPr>
          <a:xfrm>
            <a:off x="865518" y="2698630"/>
            <a:ext cx="10466714" cy="8626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noProof="1">
                <a:solidFill>
                  <a:schemeClr val="accent1"/>
                </a:solidFill>
              </a:rPr>
              <a:t>Klasa humanistyczna </a:t>
            </a:r>
            <a:endParaRPr lang="en-US" sz="3600" noProof="1">
              <a:solidFill>
                <a:schemeClr val="accent1"/>
              </a:solidFill>
            </a:endParaRPr>
          </a:p>
        </p:txBody>
      </p:sp>
      <p:pic>
        <p:nvPicPr>
          <p:cNvPr id="5" name="Graphic 5" descr="Świątynia grecka kontur">
            <a:extLst>
              <a:ext uri="{FF2B5EF4-FFF2-40B4-BE49-F238E27FC236}">
                <a16:creationId xmlns="" xmlns:a16="http://schemas.microsoft.com/office/drawing/2014/main" id="{3342611D-9A33-48E4-B177-2BA2E66F6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1403" y="5478565"/>
            <a:ext cx="1374475" cy="1374475"/>
          </a:xfrm>
          <a:prstGeom prst="rect">
            <a:avLst/>
          </a:prstGeom>
        </p:spPr>
      </p:pic>
      <p:pic>
        <p:nvPicPr>
          <p:cNvPr id="6" name="Graphic 6" descr="Czapka ukończenia szkoły">
            <a:extLst>
              <a:ext uri="{FF2B5EF4-FFF2-40B4-BE49-F238E27FC236}">
                <a16:creationId xmlns="" xmlns:a16="http://schemas.microsoft.com/office/drawing/2014/main" id="{EFC98A47-A9FE-4AC3-85BF-2BC2ABD49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7990" y="248010"/>
            <a:ext cx="1976889" cy="1919379"/>
          </a:xfrm>
          <a:prstGeom prst="rect">
            <a:avLst/>
          </a:prstGeom>
        </p:spPr>
      </p:pic>
      <p:pic>
        <p:nvPicPr>
          <p:cNvPr id="7" name="Graphic 8" descr="Zwój kontur">
            <a:extLst>
              <a:ext uri="{FF2B5EF4-FFF2-40B4-BE49-F238E27FC236}">
                <a16:creationId xmlns="" xmlns:a16="http://schemas.microsoft.com/office/drawing/2014/main" id="{C734C1EA-2FFC-4FD9-A3EE-D30D482BE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-840000">
            <a:off x="218536" y="5617234"/>
            <a:ext cx="1130060" cy="11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93595F-9D1A-4E75-A5F4-3BEF6F2A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40" y="609600"/>
            <a:ext cx="10091180" cy="1356360"/>
          </a:xfrm>
        </p:spPr>
        <p:txBody>
          <a:bodyPr>
            <a:normAutofit/>
          </a:bodyPr>
          <a:lstStyle/>
          <a:p>
            <a:r>
              <a:rPr lang="pl-PL" sz="4800" b="1" dirty="0" smtClean="0">
                <a:solidFill>
                  <a:srgbClr val="FFFFFF"/>
                </a:solidFill>
              </a:rPr>
              <a:t>LICEUM OGÓLNOKSZTAŁCĄCE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BD318F-D56A-4667-A1C2-1C012E38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736" y="3427625"/>
            <a:ext cx="9872871" cy="3243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b="1" dirty="0">
              <a:ea typeface="+mn-lt"/>
              <a:cs typeface="+mn-lt"/>
            </a:endParaRPr>
          </a:p>
          <a:p>
            <a:pPr marL="388620" indent="-342900"/>
            <a:r>
              <a:rPr lang="pl-PL" dirty="0" smtClean="0">
                <a:ea typeface="+mn-lt"/>
                <a:cs typeface="+mn-lt"/>
              </a:rPr>
              <a:t>przygotowuje </a:t>
            </a:r>
            <a:r>
              <a:rPr lang="pl-PL" dirty="0">
                <a:ea typeface="+mn-lt"/>
                <a:cs typeface="+mn-lt"/>
              </a:rPr>
              <a:t>do studiów na kierunkach: </a:t>
            </a:r>
            <a:r>
              <a:rPr lang="pl-PL" b="1" dirty="0">
                <a:ea typeface="+mn-lt"/>
                <a:cs typeface="+mn-lt"/>
              </a:rPr>
              <a:t>europeistyka, wiedza o społeczeństwie, politologia, stosunki międzynarodowe, geografia, turystyka i rekreacja, geologia itp.</a:t>
            </a:r>
            <a:endParaRPr lang="pl-PL" b="1" dirty="0"/>
          </a:p>
          <a:p>
            <a:pPr marL="45720" indent="0">
              <a:buNone/>
            </a:pPr>
            <a:r>
              <a:rPr lang="pl-PL" i="1" dirty="0" smtClean="0">
                <a:ea typeface="+mn-lt"/>
                <a:cs typeface="+mn-lt"/>
              </a:rPr>
              <a:t>rozszerzony </a:t>
            </a:r>
            <a:r>
              <a:rPr lang="pl-PL" i="1" dirty="0">
                <a:ea typeface="+mn-lt"/>
                <a:cs typeface="+mn-lt"/>
              </a:rPr>
              <a:t>program nauczania </a:t>
            </a:r>
            <a:r>
              <a:rPr lang="pl-PL" i="1" dirty="0" smtClean="0">
                <a:ea typeface="+mn-lt"/>
                <a:cs typeface="+mn-lt"/>
              </a:rPr>
              <a:t>z </a:t>
            </a:r>
            <a:r>
              <a:rPr lang="pl-PL" b="1" i="1" dirty="0" smtClean="0">
                <a:ea typeface="+mn-lt"/>
                <a:cs typeface="+mn-lt"/>
              </a:rPr>
              <a:t>geografii</a:t>
            </a:r>
            <a:r>
              <a:rPr lang="pl-PL" b="1" i="1" dirty="0">
                <a:ea typeface="+mn-lt"/>
                <a:cs typeface="+mn-lt"/>
              </a:rPr>
              <a:t>, języka angielskiego, wiedzy </a:t>
            </a:r>
            <a:endParaRPr lang="pl-PL" b="1" i="1" dirty="0" smtClean="0">
              <a:ea typeface="+mn-lt"/>
              <a:cs typeface="+mn-lt"/>
            </a:endParaRPr>
          </a:p>
          <a:p>
            <a:pPr marL="45720" indent="0">
              <a:buNone/>
            </a:pPr>
            <a:r>
              <a:rPr lang="pl-PL" b="1" i="1" dirty="0" smtClean="0">
                <a:ea typeface="+mn-lt"/>
                <a:cs typeface="+mn-lt"/>
              </a:rPr>
              <a:t>o społeczeństwie.</a:t>
            </a:r>
            <a:endParaRPr lang="pl-PL" b="1" dirty="0"/>
          </a:p>
          <a:p>
            <a:pPr marL="388620" indent="-342900"/>
            <a:endParaRPr lang="pl-PL" dirty="0"/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="" xmlns:a16="http://schemas.microsoft.com/office/drawing/2014/main" id="{BD53849D-2DC8-4D19-91E4-798251F06EA2}"/>
              </a:ext>
            </a:extLst>
          </p:cNvPr>
          <p:cNvSpPr/>
          <p:nvPr/>
        </p:nvSpPr>
        <p:spPr>
          <a:xfrm>
            <a:off x="793633" y="2727386"/>
            <a:ext cx="10394826" cy="7907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pl-PL" sz="3600" b="1" dirty="0">
                <a:solidFill>
                  <a:schemeClr val="accent1"/>
                </a:solidFill>
              </a:rPr>
              <a:t>Klasa europejska</a:t>
            </a:r>
            <a:endParaRPr lang="pl-PL" sz="3600" dirty="0">
              <a:solidFill>
                <a:schemeClr val="accent1"/>
              </a:solidFill>
            </a:endParaRPr>
          </a:p>
        </p:txBody>
      </p:sp>
      <p:pic>
        <p:nvPicPr>
          <p:cNvPr id="5" name="Grafika 5" descr="Europa z wypełnieniem pełnym">
            <a:extLst>
              <a:ext uri="{FF2B5EF4-FFF2-40B4-BE49-F238E27FC236}">
                <a16:creationId xmlns="" xmlns:a16="http://schemas.microsoft.com/office/drawing/2014/main" id="{C5B14B30-BF73-4A09-A770-0B064BCA9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3260" y="4999512"/>
            <a:ext cx="2129561" cy="2107215"/>
          </a:xfrm>
          <a:prstGeom prst="rect">
            <a:avLst/>
          </a:prstGeom>
        </p:spPr>
      </p:pic>
      <p:pic>
        <p:nvPicPr>
          <p:cNvPr id="6" name="Grafika 6" descr="Stos książek">
            <a:extLst>
              <a:ext uri="{FF2B5EF4-FFF2-40B4-BE49-F238E27FC236}">
                <a16:creationId xmlns="" xmlns:a16="http://schemas.microsoft.com/office/drawing/2014/main" id="{A557DDD4-6B1B-40DC-A7C6-9C856386A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5460" y="75481"/>
            <a:ext cx="2408209" cy="2393831"/>
          </a:xfrm>
          <a:prstGeom prst="rect">
            <a:avLst/>
          </a:prstGeom>
        </p:spPr>
      </p:pic>
      <p:pic>
        <p:nvPicPr>
          <p:cNvPr id="7" name="Grafika 8" descr="Samolot kontur">
            <a:extLst>
              <a:ext uri="{FF2B5EF4-FFF2-40B4-BE49-F238E27FC236}">
                <a16:creationId xmlns="" xmlns:a16="http://schemas.microsoft.com/office/drawing/2014/main" id="{0D6158A5-1EDD-4FFE-90A2-FBD5A08AF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026" y="5085272"/>
            <a:ext cx="1345720" cy="13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2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487824-11FD-4453-BEE1-DDD74D4B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TECHNIKUM INFORMATYCZNE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(5-LETNIE)</a:t>
            </a: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A30849-A8ED-40F3-BEC8-28BCC164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90" y="3686416"/>
            <a:ext cx="10620491" cy="2970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n-US" sz="2000" noProof="1">
                <a:ea typeface="+mn-lt"/>
                <a:cs typeface="+mn-lt"/>
              </a:rPr>
              <a:t>Rozszerzony program nauczania matematyki i informatyki. W trakcie nauki uczniowie przystępują do kolejnych części egzaminu zawodowego, które obejmują kwalifikacje</a:t>
            </a:r>
            <a:r>
              <a:rPr lang="en-US" sz="2000" b="1" noProof="1">
                <a:ea typeface="+mn-lt"/>
                <a:cs typeface="+mn-lt"/>
              </a:rPr>
              <a:t>: </a:t>
            </a:r>
            <a:endParaRPr lang="en-US" sz="2000" noProof="1"/>
          </a:p>
          <a:p>
            <a:r>
              <a:rPr lang="en-US" sz="2000" b="1" noProof="1">
                <a:ea typeface="+mn-lt"/>
                <a:cs typeface="+mn-lt"/>
              </a:rPr>
              <a:t>Kwalifikacja INF. 02 </a:t>
            </a:r>
            <a:endParaRPr lang="en-US" sz="2000" noProof="1"/>
          </a:p>
          <a:p>
            <a:pPr marL="45720" indent="0">
              <a:buNone/>
            </a:pPr>
            <a:r>
              <a:rPr lang="en-US" sz="2000" noProof="1">
                <a:ea typeface="+mn-lt"/>
                <a:cs typeface="+mn-lt"/>
              </a:rPr>
              <a:t>Administracja i eksploatacja systemów komputerowych, urządzeń peryferyjnych i lokalnych sieci komputerowych</a:t>
            </a:r>
            <a:endParaRPr lang="en-US" sz="2000" noProof="1"/>
          </a:p>
          <a:p>
            <a:r>
              <a:rPr lang="en-US" sz="2000" b="1" noProof="1">
                <a:ea typeface="+mn-lt"/>
                <a:cs typeface="+mn-lt"/>
              </a:rPr>
              <a:t>Kwalifikacja INF. 03 </a:t>
            </a:r>
            <a:endParaRPr lang="en-US" sz="2000" noProof="1">
              <a:ea typeface="+mn-lt"/>
              <a:cs typeface="+mn-lt"/>
            </a:endParaRPr>
          </a:p>
          <a:p>
            <a:pPr marL="45720" indent="0">
              <a:buNone/>
            </a:pPr>
            <a:r>
              <a:rPr lang="en-US" sz="2000" noProof="1">
                <a:ea typeface="+mn-lt"/>
                <a:cs typeface="+mn-lt"/>
              </a:rPr>
              <a:t>Tworzenie i administrowanie stronami i aplikacjami internetowymi oraz bazami danych.</a:t>
            </a:r>
            <a:endParaRPr lang="en-US" sz="2000" noProof="1"/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1B3AB38-B770-48CD-9E6F-0FC39A0023E6}"/>
              </a:ext>
            </a:extLst>
          </p:cNvPr>
          <p:cNvSpPr/>
          <p:nvPr/>
        </p:nvSpPr>
        <p:spPr>
          <a:xfrm>
            <a:off x="1038045" y="2641121"/>
            <a:ext cx="9747847" cy="920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</a:rPr>
              <a:t>Technik </a:t>
            </a:r>
            <a:r>
              <a:rPr lang="en-US" sz="3600" b="1" noProof="1">
                <a:solidFill>
                  <a:schemeClr val="accent1"/>
                </a:solidFill>
              </a:rPr>
              <a:t>informatyk</a:t>
            </a:r>
            <a:r>
              <a:rPr lang="en-US" sz="3600" b="1">
                <a:solidFill>
                  <a:schemeClr val="accent1"/>
                </a:solidFill>
              </a:rPr>
              <a:t> </a:t>
            </a:r>
          </a:p>
        </p:txBody>
      </p:sp>
      <p:pic>
        <p:nvPicPr>
          <p:cNvPr id="5" name="Graphic 5" descr="Laptop z telefonem i kalkulatorem">
            <a:extLst>
              <a:ext uri="{FF2B5EF4-FFF2-40B4-BE49-F238E27FC236}">
                <a16:creationId xmlns="" xmlns:a16="http://schemas.microsoft.com/office/drawing/2014/main" id="{F3EF1CD1-4AD2-4D60-B7EC-6743304E2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6448" y="215661"/>
            <a:ext cx="2055963" cy="20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69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9AC41-0F00-49DA-8A08-A088BC880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434" y="562154"/>
            <a:ext cx="5099936" cy="571988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en-US" sz="2400" b="1" noProof="1">
                <a:ea typeface="+mn-lt"/>
                <a:cs typeface="+mn-lt"/>
              </a:rPr>
              <a:t>Po ukończeniu szkoły uczeń będzie potrafił:</a:t>
            </a:r>
            <a:endParaRPr lang="en-US" sz="2400" noProof="1"/>
          </a:p>
          <a:p>
            <a:r>
              <a:rPr lang="en-US" noProof="1">
                <a:ea typeface="+mn-lt"/>
                <a:cs typeface="+mn-lt"/>
              </a:rPr>
              <a:t>diagnozować oprogramowanie i sprzęt komputerowy,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administrować sieciami komputerowymi,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projektować strony internetowe,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tworzyć aplikacje internetowe,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projektować i tworzyć sieci komputerowe,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projektować bazy danych,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instalować oprogramowanie,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korzystać z literatury technicznej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dobierać sprzęt do konkretnych sytuacji,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podejmować i rozliczać działalność </a:t>
            </a:r>
            <a:r>
              <a:rPr lang="en-US" noProof="1" smtClean="0">
                <a:ea typeface="+mn-lt"/>
                <a:cs typeface="+mn-lt"/>
              </a:rPr>
              <a:t>gospodarczą</a:t>
            </a:r>
            <a:r>
              <a:rPr lang="pl-PL" noProof="1" smtClean="0">
                <a:ea typeface="+mn-lt"/>
                <a:cs typeface="+mn-lt"/>
              </a:rPr>
              <a:t>.</a:t>
            </a:r>
            <a:endParaRPr lang="en-US" noProof="1"/>
          </a:p>
          <a:p>
            <a:endParaRPr lang="en-US" noProof="1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380598CA-88C2-4061-AF03-E20F4463A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562155"/>
            <a:ext cx="5128690" cy="583490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en-US" b="1" noProof="1">
                <a:ea typeface="+mn-lt"/>
                <a:cs typeface="+mn-lt"/>
              </a:rPr>
              <a:t>Po ukończeniu szkoły technik informatyk może pracować jako: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administrator sieci,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grafik komputerowy,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informatyk wsparcia użytkowników,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konsultant/wdrożeniowiec IT,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pozycjoner stron internetowych,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konsultant help desk,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serwisant sprzętu komputerowego,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tester oprogramowania komputerowego,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webmaster,</a:t>
            </a:r>
            <a:endParaRPr lang="en-US" noProof="1"/>
          </a:p>
          <a:p>
            <a:r>
              <a:rPr lang="en-US" noProof="1">
                <a:ea typeface="+mn-lt"/>
                <a:cs typeface="+mn-lt"/>
              </a:rPr>
              <a:t>programista.</a:t>
            </a:r>
            <a:endParaRPr lang="en-US" noProof="1"/>
          </a:p>
          <a:p>
            <a:endParaRPr lang="en-US" dirty="0"/>
          </a:p>
        </p:txBody>
      </p:sp>
      <p:pic>
        <p:nvPicPr>
          <p:cNvPr id="6" name="Graphic 6" descr="Monitor kontur">
            <a:extLst>
              <a:ext uri="{FF2B5EF4-FFF2-40B4-BE49-F238E27FC236}">
                <a16:creationId xmlns="" xmlns:a16="http://schemas.microsoft.com/office/drawing/2014/main" id="{469C39AD-08F5-4E7B-BF51-0C93D90A0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5782" y="5085273"/>
            <a:ext cx="1518248" cy="15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7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59485BF-6552-4CCE-8027-6EBE281E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7" y="465826"/>
            <a:ext cx="9875520" cy="1356360"/>
          </a:xfrm>
        </p:spPr>
        <p:txBody>
          <a:bodyPr/>
          <a:lstStyle/>
          <a:p>
            <a:pPr algn="ctr"/>
            <a:r>
              <a:rPr lang="pl-PL" b="1"/>
              <a:t>ZASADY REKRUTACJI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3ECF2E1-00C8-4FB2-B45B-0A035255A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56" y="1999890"/>
            <a:ext cx="4853901" cy="39954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" indent="0">
              <a:buNone/>
            </a:pPr>
            <a:r>
              <a:rPr lang="pl-PL" sz="2000" b="1" dirty="0">
                <a:ea typeface="+mn-lt"/>
                <a:cs typeface="+mn-lt"/>
              </a:rPr>
              <a:t>O przyjęciu do szkoły decyduje suma            punktów uzyskanych za:</a:t>
            </a:r>
            <a:endParaRPr lang="pl-PL" sz="2000" b="1" dirty="0"/>
          </a:p>
          <a:p>
            <a:r>
              <a:rPr lang="pl-PL" sz="2000" dirty="0">
                <a:ea typeface="+mn-lt"/>
                <a:cs typeface="+mn-lt"/>
              </a:rPr>
              <a:t>wynik egzaminu ósmoklasisty,</a:t>
            </a:r>
            <a:endParaRPr lang="pl-PL" sz="2000" dirty="0"/>
          </a:p>
          <a:p>
            <a:r>
              <a:rPr lang="pl-PL" sz="2000" dirty="0">
                <a:ea typeface="+mn-lt"/>
                <a:cs typeface="+mn-lt"/>
              </a:rPr>
              <a:t>oceny z języka polskiego, matematyki i dwóch wybranych przedmiotów zróżnicowanych dla poszczególnych klas,</a:t>
            </a:r>
            <a:endParaRPr lang="pl-PL" sz="2000" dirty="0"/>
          </a:p>
          <a:p>
            <a:r>
              <a:rPr lang="pl-PL" sz="2000" dirty="0">
                <a:ea typeface="+mn-lt"/>
                <a:cs typeface="+mn-lt"/>
              </a:rPr>
              <a:t>świadectwo ukończenia szkoły podstawowej z wyróżnieniem,</a:t>
            </a:r>
            <a:endParaRPr lang="pl-PL" sz="2000" dirty="0"/>
          </a:p>
          <a:p>
            <a:r>
              <a:rPr lang="pl-PL" sz="2000" dirty="0">
                <a:ea typeface="+mn-lt"/>
                <a:cs typeface="+mn-lt"/>
              </a:rPr>
              <a:t>inne osiągnięcia wymienione na świadectwie ukończenia szkoły podstawowej</a:t>
            </a:r>
            <a:r>
              <a:rPr lang="pl-PL" sz="1800" dirty="0">
                <a:ea typeface="+mn-lt"/>
                <a:cs typeface="+mn-lt"/>
              </a:rPr>
              <a:t>.</a:t>
            </a:r>
            <a:endParaRPr lang="pl-PL" sz="1800" dirty="0"/>
          </a:p>
          <a:p>
            <a:endParaRPr lang="pl-PL" dirty="0">
              <a:solidFill>
                <a:srgbClr val="7C891D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D2E5BC9-EEC9-4E19-BCA0-F0AC98030C21}"/>
              </a:ext>
            </a:extLst>
          </p:cNvPr>
          <p:cNvSpPr txBox="1"/>
          <p:nvPr/>
        </p:nvSpPr>
        <p:spPr>
          <a:xfrm>
            <a:off x="5960854" y="2007079"/>
            <a:ext cx="5403009" cy="43447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pl-PL" sz="2000" b="1" dirty="0">
                <a:solidFill>
                  <a:schemeClr val="accent1"/>
                </a:solidFill>
              </a:rPr>
              <a:t>Wymagane dokumenty:</a:t>
            </a:r>
            <a:endParaRPr lang="pl-PL" sz="2000" b="1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wniosek o przyjęcie do szkoły </a:t>
            </a:r>
            <a:r>
              <a:rPr lang="pl-PL" sz="2000" i="1" dirty="0">
                <a:solidFill>
                  <a:schemeClr val="accent1"/>
                </a:solidFill>
              </a:rPr>
              <a:t>(na formularzu szkoły),</a:t>
            </a:r>
            <a:endParaRPr lang="pl-PL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świadectwo ukończenia </a:t>
            </a:r>
            <a:r>
              <a:rPr lang="pl-PL" sz="2000" dirty="0" smtClean="0">
                <a:solidFill>
                  <a:schemeClr val="accent1"/>
                </a:solidFill>
              </a:rPr>
              <a:t>szkoły,</a:t>
            </a:r>
            <a:endParaRPr lang="pl-PL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zaświadczenie o wynikach egzaminu </a:t>
            </a:r>
            <a:r>
              <a:rPr lang="pl-PL" sz="2000" dirty="0" smtClean="0">
                <a:solidFill>
                  <a:schemeClr val="accent1"/>
                </a:solidFill>
              </a:rPr>
              <a:t>ósmoklasisty,</a:t>
            </a:r>
            <a:endParaRPr lang="pl-PL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dwie fotografie (podpisane na odwrocie</a:t>
            </a:r>
            <a:r>
              <a:rPr lang="pl-PL" sz="2000" dirty="0" smtClean="0">
                <a:solidFill>
                  <a:schemeClr val="accent1"/>
                </a:solidFill>
              </a:rPr>
              <a:t>),</a:t>
            </a:r>
            <a:endParaRPr lang="pl-PL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zaświadczenie o braku przeciwwskazań zdrowotnych do kształcenia w zawodzie technik informatyk (dotyczy kandydatów do technikum</a:t>
            </a:r>
            <a:r>
              <a:rPr lang="pl-PL" sz="2000" dirty="0" smtClean="0">
                <a:solidFill>
                  <a:schemeClr val="accent1"/>
                </a:solidFill>
              </a:rPr>
              <a:t>).</a:t>
            </a:r>
            <a:endParaRPr lang="pl-PL" sz="2000" dirty="0">
              <a:solidFill>
                <a:schemeClr val="accent1"/>
              </a:solidFill>
              <a:ea typeface="+mn-lt"/>
              <a:cs typeface="+mn-lt"/>
            </a:endParaRPr>
          </a:p>
          <a:p>
            <a:pPr algn="l"/>
            <a:endParaRPr lang="pl-PL" sz="2000" dirty="0">
              <a:solidFill>
                <a:schemeClr val="accent1"/>
              </a:solidFill>
            </a:endParaRPr>
          </a:p>
        </p:txBody>
      </p:sp>
      <p:pic>
        <p:nvPicPr>
          <p:cNvPr id="5" name="Graphic 5" descr="Dokument kontur">
            <a:extLst>
              <a:ext uri="{FF2B5EF4-FFF2-40B4-BE49-F238E27FC236}">
                <a16:creationId xmlns="" xmlns:a16="http://schemas.microsoft.com/office/drawing/2014/main" id="{D161679A-C8F9-4032-BE2D-BECC2DBF5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1367" y="498895"/>
            <a:ext cx="1345720" cy="13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06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70AB9-C1E4-41FD-A65B-D2AA7480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0808"/>
            <a:ext cx="9875520" cy="1356360"/>
          </a:xfrm>
        </p:spPr>
        <p:txBody>
          <a:bodyPr/>
          <a:lstStyle/>
          <a:p>
            <a:r>
              <a:rPr lang="pl-PL" b="1"/>
              <a:t>CO CIEKAWEGO W NASZEJ SZKOLE?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13654D-462B-4A18-9607-5211FAB5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377" y="1410418"/>
            <a:ext cx="9079153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 algn="ctr">
              <a:buNone/>
            </a:pPr>
            <a:r>
              <a:rPr lang="pl-PL" sz="2300" dirty="0" smtClean="0"/>
              <a:t>Oczywiście, </a:t>
            </a:r>
            <a:r>
              <a:rPr lang="pl-PL" sz="2300" dirty="0"/>
              <a:t>jak sam numer szkoły </a:t>
            </a:r>
            <a:r>
              <a:rPr lang="pl-PL" sz="2300" dirty="0" smtClean="0"/>
              <a:t>wskazuje   - JESTEŚMY </a:t>
            </a:r>
            <a:r>
              <a:rPr lang="pl-PL" sz="2300" dirty="0"/>
              <a:t>NAJLEPSI! </a:t>
            </a:r>
          </a:p>
          <a:p>
            <a:pPr marL="45720" indent="0" algn="ctr">
              <a:buNone/>
            </a:pPr>
            <a:r>
              <a:rPr lang="pl-PL" sz="2300" dirty="0"/>
              <a:t>Nasza szkoła oferuje wykwalifikowaną kadrę nauczycielską, wspierającego psychologa szkolnego oraz dbającą o nasze zdrowie pielęgniarkę szkolną :)</a:t>
            </a:r>
          </a:p>
          <a:p>
            <a:pPr marL="45720" indent="0" algn="ctr">
              <a:buNone/>
            </a:pPr>
            <a:r>
              <a:rPr lang="pl-PL" sz="2300" dirty="0"/>
              <a:t>I wspaniali uczniowie zawsze chętni do </a:t>
            </a:r>
            <a:r>
              <a:rPr lang="pl-PL" sz="2300" dirty="0" smtClean="0"/>
              <a:t>pomocy.</a:t>
            </a:r>
            <a:endParaRPr lang="pl-PL" sz="2300" dirty="0"/>
          </a:p>
          <a:p>
            <a:pPr marL="45720" indent="0" algn="ctr">
              <a:buNone/>
            </a:pPr>
            <a:endParaRPr lang="pl-PL" sz="2400" dirty="0"/>
          </a:p>
        </p:txBody>
      </p:sp>
      <p:pic>
        <p:nvPicPr>
          <p:cNvPr id="5" name="Obraz 5" descr="Obraz zawierający osoba, zewnętrzne, budynek, grupa&#10;&#10;Opis wygenerowany automatycznie">
            <a:extLst>
              <a:ext uri="{FF2B5EF4-FFF2-40B4-BE49-F238E27FC236}">
                <a16:creationId xmlns="" xmlns:a16="http://schemas.microsoft.com/office/drawing/2014/main" id="{B6FD0D2F-44B6-490E-A22E-22B80B50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24" y="3526971"/>
            <a:ext cx="8855444" cy="3051959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a 6" descr="Osoba z pomysłem kontur">
            <a:extLst>
              <a:ext uri="{FF2B5EF4-FFF2-40B4-BE49-F238E27FC236}">
                <a16:creationId xmlns="" xmlns:a16="http://schemas.microsoft.com/office/drawing/2014/main" id="{7CE4D33E-5305-4B75-9B61-21CC2F98D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7591" y="268856"/>
            <a:ext cx="1834552" cy="18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0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995D7DB-DAF7-4B58-BE04-E94D61EA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06" y="149525"/>
            <a:ext cx="9875520" cy="1356360"/>
          </a:xfrm>
        </p:spPr>
        <p:txBody>
          <a:bodyPr/>
          <a:lstStyle/>
          <a:p>
            <a:pPr algn="ctr"/>
            <a:r>
              <a:rPr lang="pl-PL" b="1" dirty="0"/>
              <a:t>AKCJE I AKTYWNOŚCI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="" xmlns:a16="http://schemas.microsoft.com/office/drawing/2014/main" id="{8977D4CE-66D6-47CA-B2B4-503F94DEB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674" y="961901"/>
            <a:ext cx="5831404" cy="552202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" indent="0">
              <a:lnSpc>
                <a:spcPct val="120000"/>
              </a:lnSpc>
              <a:buNone/>
            </a:pPr>
            <a:r>
              <a:rPr lang="pl-PL" sz="1900" dirty="0" smtClean="0">
                <a:ea typeface="+mn-lt"/>
                <a:cs typeface="+mn-lt"/>
              </a:rPr>
              <a:t>W szkole organizowane są:</a:t>
            </a:r>
          </a:p>
          <a:p>
            <a:pPr>
              <a:lnSpc>
                <a:spcPct val="120000"/>
              </a:lnSpc>
            </a:pPr>
            <a:r>
              <a:rPr lang="pl-PL" sz="1900" dirty="0" smtClean="0">
                <a:ea typeface="+mn-lt"/>
                <a:cs typeface="+mn-lt"/>
              </a:rPr>
              <a:t>lekcje </a:t>
            </a:r>
            <a:r>
              <a:rPr lang="pl-PL" sz="1900" dirty="0">
                <a:ea typeface="+mn-lt"/>
                <a:cs typeface="+mn-lt"/>
              </a:rPr>
              <a:t>muzealne, </a:t>
            </a:r>
            <a:endParaRPr lang="pl-PL" sz="1900" dirty="0" smtClean="0"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pl-PL" sz="1900" dirty="0" smtClean="0">
                <a:ea typeface="+mn-lt"/>
                <a:cs typeface="+mn-lt"/>
              </a:rPr>
              <a:t>wycieczki turystyczno-krajoznawcze i</a:t>
            </a:r>
            <a:r>
              <a:rPr lang="pl-PL" sz="1900" dirty="0">
                <a:ea typeface="+mn-lt"/>
                <a:cs typeface="+mn-lt"/>
              </a:rPr>
              <a:t> </a:t>
            </a:r>
            <a:r>
              <a:rPr lang="pl-PL" sz="1900" dirty="0" smtClean="0">
                <a:ea typeface="+mn-lt"/>
                <a:cs typeface="+mn-lt"/>
              </a:rPr>
              <a:t>przedmiotowe, np</a:t>
            </a:r>
            <a:r>
              <a:rPr lang="pl-PL" sz="1900" dirty="0">
                <a:ea typeface="+mn-lt"/>
                <a:cs typeface="+mn-lt"/>
              </a:rPr>
              <a:t>. udział  </a:t>
            </a:r>
            <a:r>
              <a:rPr lang="pl-PL" sz="1900" dirty="0" smtClean="0">
                <a:ea typeface="+mn-lt"/>
                <a:cs typeface="+mn-lt"/>
              </a:rPr>
              <a:t>w pokazach</a:t>
            </a:r>
            <a:r>
              <a:rPr lang="pl-PL" sz="1900" dirty="0">
                <a:ea typeface="+mn-lt"/>
                <a:cs typeface="+mn-lt"/>
              </a:rPr>
              <a:t> naukowych, </a:t>
            </a:r>
            <a:r>
              <a:rPr lang="pl-PL" sz="1900" dirty="0" smtClean="0">
                <a:ea typeface="+mn-lt"/>
                <a:cs typeface="+mn-lt"/>
              </a:rPr>
              <a:t>zajęciach</a:t>
            </a:r>
            <a:r>
              <a:rPr lang="pl-PL" sz="1900" dirty="0">
                <a:ea typeface="+mn-lt"/>
                <a:cs typeface="+mn-lt"/>
              </a:rPr>
              <a:t> otwartych na uczelniach wyższych </a:t>
            </a:r>
            <a:r>
              <a:rPr lang="pl-PL" sz="1900" dirty="0" smtClean="0">
                <a:ea typeface="+mn-lt"/>
                <a:cs typeface="+mn-lt"/>
              </a:rPr>
              <a:t>lub w </a:t>
            </a:r>
            <a:r>
              <a:rPr lang="pl-PL" sz="1900" dirty="0">
                <a:ea typeface="+mn-lt"/>
                <a:cs typeface="+mn-lt"/>
              </a:rPr>
              <a:t>warsztatach </a:t>
            </a:r>
            <a:r>
              <a:rPr lang="pl-PL" sz="1900" dirty="0" smtClean="0">
                <a:ea typeface="+mn-lt"/>
                <a:cs typeface="+mn-lt"/>
              </a:rPr>
              <a:t>językowych,</a:t>
            </a:r>
            <a:r>
              <a:rPr lang="pl-PL" sz="1900" dirty="0">
                <a:ea typeface="+mn-lt"/>
                <a:cs typeface="+mn-lt"/>
              </a:rPr>
              <a:t> </a:t>
            </a:r>
            <a:endParaRPr lang="pl-PL" sz="1900" dirty="0" smtClean="0"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pl-PL" sz="1900" dirty="0" smtClean="0">
                <a:ea typeface="+mn-lt"/>
                <a:cs typeface="+mn-lt"/>
              </a:rPr>
              <a:t>prowadzone </a:t>
            </a:r>
            <a:r>
              <a:rPr lang="pl-PL" sz="1900" dirty="0">
                <a:ea typeface="+mn-lt"/>
                <a:cs typeface="+mn-lt"/>
              </a:rPr>
              <a:t>są akcje charytatywne: „Adopcja na odległość", „Szlachetna paczka</a:t>
            </a:r>
            <a:r>
              <a:rPr lang="pl-PL" sz="1900" dirty="0" smtClean="0">
                <a:ea typeface="+mn-lt"/>
                <a:cs typeface="+mn-lt"/>
              </a:rPr>
              <a:t>", </a:t>
            </a:r>
            <a:r>
              <a:rPr lang="pl-PL" sz="1900" dirty="0">
                <a:ea typeface="+mn-lt"/>
                <a:cs typeface="+mn-lt"/>
              </a:rPr>
              <a:t>„I Ty możesz zostać św. Mikołajem", „Daj w</a:t>
            </a:r>
            <a:r>
              <a:rPr lang="pl-PL" sz="1900" dirty="0" smtClean="0">
                <a:ea typeface="+mn-lt"/>
                <a:cs typeface="+mn-lt"/>
              </a:rPr>
              <a:t>łos</a:t>
            </a:r>
            <a:r>
              <a:rPr lang="pl-PL" sz="1900" dirty="0">
                <a:ea typeface="+mn-lt"/>
                <a:cs typeface="+mn-lt"/>
              </a:rPr>
              <a:t>" </a:t>
            </a:r>
            <a:r>
              <a:rPr lang="pl-PL" sz="1900" dirty="0" smtClean="0">
                <a:ea typeface="+mn-lt"/>
                <a:cs typeface="+mn-lt"/>
              </a:rPr>
              <a:t> i „Biegajmy, pomagajmy”         i inne.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pl-PL" sz="2000" dirty="0" smtClean="0"/>
              <a:t>Na </a:t>
            </a:r>
            <a:r>
              <a:rPr lang="pl-PL" sz="2000" dirty="0"/>
              <a:t>terenie szkoły działają: </a:t>
            </a:r>
            <a:endParaRPr lang="pl-PL" sz="2000" dirty="0" smtClean="0"/>
          </a:p>
          <a:p>
            <a:pPr>
              <a:lnSpc>
                <a:spcPct val="120000"/>
              </a:lnSpc>
            </a:pPr>
            <a:r>
              <a:rPr lang="pl-PL" sz="2000" dirty="0"/>
              <a:t>Ruch Honorowego </a:t>
            </a:r>
            <a:r>
              <a:rPr lang="pl-PL" sz="2000" dirty="0" smtClean="0"/>
              <a:t>Krwiodawstwa,</a:t>
            </a:r>
            <a:endParaRPr lang="pl-PL" sz="2000" dirty="0"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pl-PL" sz="2000" dirty="0" smtClean="0"/>
              <a:t>Klub </a:t>
            </a:r>
            <a:r>
              <a:rPr lang="pl-PL" sz="2000" dirty="0"/>
              <a:t>Europejski, </a:t>
            </a:r>
            <a:endParaRPr lang="pl-PL" sz="2000" dirty="0" smtClean="0"/>
          </a:p>
          <a:p>
            <a:pPr>
              <a:lnSpc>
                <a:spcPct val="120000"/>
              </a:lnSpc>
            </a:pPr>
            <a:r>
              <a:rPr lang="pl-PL" sz="2000" dirty="0" smtClean="0"/>
              <a:t>Szkolny </a:t>
            </a:r>
            <a:r>
              <a:rPr lang="pl-PL" sz="2000" dirty="0"/>
              <a:t>Klub Wolontariatu</a:t>
            </a:r>
            <a:r>
              <a:rPr lang="pl-PL" sz="2000" dirty="0" smtClean="0"/>
              <a:t>,</a:t>
            </a:r>
          </a:p>
          <a:p>
            <a:pPr>
              <a:lnSpc>
                <a:spcPct val="120000"/>
              </a:lnSpc>
            </a:pPr>
            <a:r>
              <a:rPr lang="pl-PL" sz="2000" dirty="0" smtClean="0"/>
              <a:t>Koło </a:t>
            </a:r>
            <a:r>
              <a:rPr lang="pl-PL" sz="2000" dirty="0"/>
              <a:t>PCK, </a:t>
            </a:r>
            <a:r>
              <a:rPr lang="pl-PL" sz="2000" dirty="0" smtClean="0"/>
              <a:t>…</a:t>
            </a:r>
          </a:p>
          <a:p>
            <a:pPr>
              <a:lnSpc>
                <a:spcPct val="120000"/>
              </a:lnSpc>
            </a:pPr>
            <a:endParaRPr lang="pl-PL" sz="2000" dirty="0" smtClean="0"/>
          </a:p>
          <a:p>
            <a:pPr>
              <a:lnSpc>
                <a:spcPct val="120000"/>
              </a:lnSpc>
            </a:pPr>
            <a:endParaRPr lang="en-US" sz="1900" dirty="0"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endParaRPr lang="pl-PL" dirty="0">
              <a:ea typeface="+mn-lt"/>
              <a:cs typeface="+mn-lt"/>
            </a:endParaRPr>
          </a:p>
          <a:p>
            <a:endParaRPr lang="pl-PL" dirty="0"/>
          </a:p>
        </p:txBody>
      </p:sp>
      <p:pic>
        <p:nvPicPr>
          <p:cNvPr id="6" name="Obraz 6" descr="Obraz zawierający zewnętrzne, droga, osoby, osoba&#10;&#10;Opis wygenerowany automatycznie">
            <a:extLst>
              <a:ext uri="{FF2B5EF4-FFF2-40B4-BE49-F238E27FC236}">
                <a16:creationId xmlns="" xmlns:a16="http://schemas.microsoft.com/office/drawing/2014/main" id="{14F6E2E7-2DA7-483C-9972-92D2AE133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7" t="14912" r="590" b="25000"/>
          <a:stretch/>
        </p:blipFill>
        <p:spPr>
          <a:xfrm>
            <a:off x="631039" y="1226338"/>
            <a:ext cx="5464961" cy="2213998"/>
          </a:xfrm>
          <a:prstGeom prst="rect">
            <a:avLst/>
          </a:prstGeom>
        </p:spPr>
      </p:pic>
      <p:pic>
        <p:nvPicPr>
          <p:cNvPr id="7" name="Obraz 7" descr="Obraz zawierający osoba, siedzi, wewnątrz, okno&#10;&#10;Opis wygenerowany automatycznie">
            <a:extLst>
              <a:ext uri="{FF2B5EF4-FFF2-40B4-BE49-F238E27FC236}">
                <a16:creationId xmlns="" xmlns:a16="http://schemas.microsoft.com/office/drawing/2014/main" id="{02281F0C-7D60-4065-BE77-E0DAB3A9C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31" y="3569731"/>
            <a:ext cx="4577670" cy="281811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284A420B-BCDD-4956-A588-AE81952455E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EE4B53EE-B5CF-4BE3-BB5B-53B196829F36}"/>
              </a:ext>
            </a:extLst>
          </p:cNvPr>
          <p:cNvSpPr txBox="1"/>
          <p:nvPr/>
        </p:nvSpPr>
        <p:spPr>
          <a:xfrm>
            <a:off x="828136" y="3071004"/>
            <a:ext cx="2556294" cy="36933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BIEG CHARYTATYWNY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DAA2DFFC-2324-424D-867F-3606DEF7A24E}"/>
              </a:ext>
            </a:extLst>
          </p:cNvPr>
          <p:cNvSpPr txBox="1"/>
          <p:nvPr/>
        </p:nvSpPr>
        <p:spPr>
          <a:xfrm>
            <a:off x="3372928" y="6205268"/>
            <a:ext cx="2067465" cy="369332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b="1">
                <a:solidFill>
                  <a:schemeClr val="bg1"/>
                </a:solidFill>
              </a:rPr>
              <a:t>KRWIODAWSTWO</a:t>
            </a:r>
          </a:p>
        </p:txBody>
      </p:sp>
    </p:spTree>
    <p:extLst>
      <p:ext uri="{BB962C8B-B14F-4D97-AF65-F5344CB8AC3E}">
        <p14:creationId xmlns:p14="http://schemas.microsoft.com/office/powerpoint/2010/main" val="686957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A76A6B87-92C3-4C84-9283-FB21646F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" t="22889"/>
          <a:stretch/>
        </p:blipFill>
        <p:spPr>
          <a:xfrm>
            <a:off x="889080" y="1116280"/>
            <a:ext cx="4181542" cy="247825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A2E4B61A-56D2-4E97-8F46-050184415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901" y="375249"/>
            <a:ext cx="6329548" cy="614430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l-PL" sz="1900" dirty="0">
                <a:ea typeface="+mn-lt"/>
                <a:cs typeface="+mn-lt"/>
              </a:rPr>
              <a:t>C</a:t>
            </a:r>
            <a:r>
              <a:rPr lang="pl-PL" sz="1900" dirty="0" smtClean="0">
                <a:ea typeface="+mn-lt"/>
                <a:cs typeface="+mn-lt"/>
              </a:rPr>
              <a:t>orocznie </a:t>
            </a:r>
            <a:r>
              <a:rPr lang="pl-PL" sz="1900" dirty="0">
                <a:ea typeface="+mn-lt"/>
                <a:cs typeface="+mn-lt"/>
              </a:rPr>
              <a:t>w ramach Dnia Profilaktyki odbywa się turniej piłki siatkowej: „Szkoła bez </a:t>
            </a:r>
            <a:r>
              <a:rPr lang="pl-PL" sz="1900" dirty="0" smtClean="0">
                <a:ea typeface="+mn-lt"/>
                <a:cs typeface="+mn-lt"/>
              </a:rPr>
              <a:t>nałogów”.</a:t>
            </a:r>
          </a:p>
          <a:p>
            <a:pPr marL="331470" indent="-285750"/>
            <a:r>
              <a:rPr lang="pl-PL" sz="1900" dirty="0" smtClean="0">
                <a:ea typeface="+mn-lt"/>
                <a:cs typeface="+mn-lt"/>
              </a:rPr>
              <a:t>W szkole organizowane </a:t>
            </a:r>
            <a:r>
              <a:rPr lang="pl-PL" sz="1900" dirty="0">
                <a:ea typeface="+mn-lt"/>
                <a:cs typeface="+mn-lt"/>
              </a:rPr>
              <a:t>są kiermasze </a:t>
            </a:r>
            <a:r>
              <a:rPr lang="pl-PL" sz="1900" dirty="0" smtClean="0">
                <a:ea typeface="+mn-lt"/>
                <a:cs typeface="+mn-lt"/>
              </a:rPr>
              <a:t>książek </a:t>
            </a:r>
            <a:r>
              <a:rPr lang="pl-PL" sz="1900" dirty="0">
                <a:ea typeface="+mn-lt"/>
                <a:cs typeface="+mn-lt"/>
              </a:rPr>
              <a:t>oraz </a:t>
            </a:r>
            <a:r>
              <a:rPr lang="pl-PL" sz="1900" dirty="0" smtClean="0">
                <a:ea typeface="+mn-lt"/>
                <a:cs typeface="+mn-lt"/>
              </a:rPr>
              <a:t>akcja „Szkolne Czytanie”.</a:t>
            </a:r>
            <a:endParaRPr lang="pl-PL" sz="1900" dirty="0">
              <a:ea typeface="+mn-lt"/>
              <a:cs typeface="+mn-lt"/>
            </a:endParaRPr>
          </a:p>
          <a:p>
            <a:pPr marL="331470" indent="-285750" algn="ctr"/>
            <a:r>
              <a:rPr lang="pl-PL" sz="1900" dirty="0">
                <a:ea typeface="+mn-lt"/>
                <a:cs typeface="+mn-lt"/>
              </a:rPr>
              <a:t>Szkoła bierze udział w </a:t>
            </a:r>
            <a:r>
              <a:rPr lang="pl-PL" sz="1900" dirty="0" smtClean="0">
                <a:ea typeface="+mn-lt"/>
                <a:cs typeface="+mn-lt"/>
              </a:rPr>
              <a:t>akcji </a:t>
            </a:r>
            <a:r>
              <a:rPr lang="pl-PL" sz="1900" dirty="0">
                <a:ea typeface="+mn-lt"/>
                <a:cs typeface="+mn-lt"/>
              </a:rPr>
              <a:t>Ministerstwa Edukacji Narodowej </a:t>
            </a:r>
            <a:r>
              <a:rPr lang="pl-PL" sz="1900" dirty="0" smtClean="0">
                <a:ea typeface="+mn-lt"/>
                <a:cs typeface="+mn-lt"/>
              </a:rPr>
              <a:t>"</a:t>
            </a:r>
            <a:r>
              <a:rPr lang="pl-PL" sz="1900" dirty="0">
                <a:ea typeface="+mn-lt"/>
                <a:cs typeface="+mn-lt"/>
              </a:rPr>
              <a:t>Szkoła do </a:t>
            </a:r>
            <a:r>
              <a:rPr lang="pl-PL" sz="1900" dirty="0" smtClean="0">
                <a:ea typeface="+mn-lt"/>
                <a:cs typeface="+mn-lt"/>
              </a:rPr>
              <a:t>Hymnu„.</a:t>
            </a:r>
            <a:endParaRPr lang="pl-PL" sz="1900" dirty="0">
              <a:ea typeface="+mn-lt"/>
              <a:cs typeface="+mn-lt"/>
            </a:endParaRPr>
          </a:p>
          <a:p>
            <a:pPr marL="45720" indent="0" algn="ctr">
              <a:buNone/>
            </a:pPr>
            <a:r>
              <a:rPr lang="pl-PL" sz="1900" dirty="0" smtClean="0">
                <a:ea typeface="+mn-lt"/>
                <a:cs typeface="+mn-lt"/>
              </a:rPr>
              <a:t>•</a:t>
            </a:r>
            <a:r>
              <a:rPr lang="pl-PL" sz="1900" dirty="0">
                <a:ea typeface="+mn-lt"/>
                <a:cs typeface="+mn-lt"/>
              </a:rPr>
              <a:t>  W</a:t>
            </a:r>
            <a:r>
              <a:rPr lang="pl-PL" sz="1900" dirty="0" smtClean="0">
                <a:ea typeface="+mn-lt"/>
                <a:cs typeface="+mn-lt"/>
              </a:rPr>
              <a:t> </a:t>
            </a:r>
            <a:r>
              <a:rPr lang="pl-PL" sz="1900" dirty="0">
                <a:ea typeface="+mn-lt"/>
                <a:cs typeface="+mn-lt"/>
              </a:rPr>
              <a:t>Rankingu Liceów i Techników PERSPEKTYWY 2018 Technikum w  Zespole Szkół nr 1 uplasowało się na 52</a:t>
            </a:r>
            <a:r>
              <a:rPr lang="pl-PL" sz="1900" dirty="0" smtClean="0">
                <a:ea typeface="+mn-lt"/>
                <a:cs typeface="+mn-lt"/>
              </a:rPr>
              <a:t>. miejscu</a:t>
            </a:r>
            <a:r>
              <a:rPr lang="pl-PL" sz="1900" dirty="0">
                <a:ea typeface="+mn-lt"/>
                <a:cs typeface="+mn-lt"/>
              </a:rPr>
              <a:t> w Polsce oraz na 8  w województwie mazowieckim, spośród nominowanych 1743,  zdobywając tytuł „Złotej Szkoły 2018" oraz tytuł „Brązowej Szkoły </a:t>
            </a:r>
            <a:r>
              <a:rPr lang="pl-PL" sz="1900" dirty="0" smtClean="0">
                <a:ea typeface="+mn-lt"/>
                <a:cs typeface="+mn-lt"/>
              </a:rPr>
              <a:t>2019„.</a:t>
            </a:r>
            <a:r>
              <a:rPr lang="pl-PL" sz="1900" dirty="0">
                <a:ea typeface="+mn-lt"/>
                <a:cs typeface="+mn-lt"/>
              </a:rPr>
              <a:t> </a:t>
            </a:r>
            <a:endParaRPr lang="pl-PL" dirty="0"/>
          </a:p>
          <a:p>
            <a:pPr marL="388620" indent="-342900" algn="ctr"/>
            <a:r>
              <a:rPr lang="pl-PL" sz="1900" dirty="0">
                <a:ea typeface="+mn-lt"/>
                <a:cs typeface="+mn-lt"/>
              </a:rPr>
              <a:t> </a:t>
            </a:r>
            <a:r>
              <a:rPr lang="pl-PL" sz="1900" dirty="0" smtClean="0">
                <a:ea typeface="+mn-lt"/>
                <a:cs typeface="+mn-lt"/>
              </a:rPr>
              <a:t>Zdawalność </a:t>
            </a:r>
            <a:r>
              <a:rPr lang="pl-PL" sz="1900" dirty="0">
                <a:ea typeface="+mn-lt"/>
                <a:cs typeface="+mn-lt"/>
              </a:rPr>
              <a:t>egzaminu maturalnego </a:t>
            </a:r>
            <a:r>
              <a:rPr lang="pl-PL" sz="1900" dirty="0" smtClean="0">
                <a:ea typeface="+mn-lt"/>
                <a:cs typeface="+mn-lt"/>
              </a:rPr>
              <a:t>w liceum ogólnokształcącym wynosiła </a:t>
            </a:r>
            <a:r>
              <a:rPr lang="pl-PL" sz="1900" dirty="0">
                <a:ea typeface="+mn-lt"/>
                <a:cs typeface="+mn-lt"/>
              </a:rPr>
              <a:t>98%, a w technikum </a:t>
            </a:r>
            <a:r>
              <a:rPr lang="pl-PL" sz="1900" dirty="0" smtClean="0">
                <a:ea typeface="+mn-lt"/>
                <a:cs typeface="+mn-lt"/>
              </a:rPr>
              <a:t>- 100%.</a:t>
            </a:r>
            <a:endParaRPr lang="pl-PL" sz="1900" dirty="0" smtClean="0"/>
          </a:p>
          <a:p>
            <a:pPr marL="331470" indent="-285750" algn="ctr"/>
            <a:r>
              <a:rPr lang="pl-PL" sz="1900" dirty="0" smtClean="0">
                <a:ea typeface="+mn-lt"/>
                <a:cs typeface="+mn-lt"/>
              </a:rPr>
              <a:t> Tytuł technika informatyka w roku szkolnym 2017/2018 uzyskało 100% absolwentów.</a:t>
            </a:r>
            <a:endParaRPr lang="pl-PL" sz="1900" dirty="0" smtClean="0"/>
          </a:p>
          <a:p>
            <a:pPr marL="331470" indent="-285750" algn="ctr"/>
            <a:r>
              <a:rPr lang="pl-PL" sz="1900" dirty="0" smtClean="0"/>
              <a:t>Organizowane </a:t>
            </a:r>
            <a:r>
              <a:rPr lang="pl-PL" sz="1900" dirty="0"/>
              <a:t>są spotkania z absolwentami naszej szkoły, np. z Piotrem </a:t>
            </a:r>
            <a:r>
              <a:rPr lang="pl-PL" sz="1900" dirty="0" smtClean="0"/>
              <a:t>Szpakowskim czy Moniką Rzepką.</a:t>
            </a:r>
            <a:endParaRPr lang="pl-PL" sz="1900" dirty="0"/>
          </a:p>
          <a:p>
            <a:pPr marL="45720" indent="0">
              <a:buNone/>
            </a:pPr>
            <a:endParaRPr lang="pl-PL" sz="1900" dirty="0"/>
          </a:p>
          <a:p>
            <a:pPr marL="45720" indent="0">
              <a:buNone/>
            </a:pPr>
            <a:endParaRPr lang="pl-PL"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D69854A-4052-49FD-98BE-B7B6F1EBF55E}"/>
              </a:ext>
            </a:extLst>
          </p:cNvPr>
          <p:cNvSpPr txBox="1"/>
          <p:nvPr/>
        </p:nvSpPr>
        <p:spPr>
          <a:xfrm>
            <a:off x="2480634" y="3113237"/>
            <a:ext cx="19828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highlight>
                  <a:srgbClr val="008000"/>
                </a:highlight>
              </a:rPr>
              <a:t>KOŁO FORTUNY</a:t>
            </a:r>
            <a:r>
              <a:rPr lang="en-US"/>
              <a:t> </a:t>
            </a:r>
          </a:p>
        </p:txBody>
      </p:sp>
      <p:pic>
        <p:nvPicPr>
          <p:cNvPr id="11" name="Obraz 11" descr="Obraz zawierający osoba, jednolite, odzież, wojskowy&#10;&#10;Opis wygenerowany automatycznie">
            <a:extLst>
              <a:ext uri="{FF2B5EF4-FFF2-40B4-BE49-F238E27FC236}">
                <a16:creationId xmlns="" xmlns:a16="http://schemas.microsoft.com/office/drawing/2014/main" id="{7733EA43-4FEA-4FF5-8F6F-BFBA77442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80" y="3808294"/>
            <a:ext cx="3911986" cy="271536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CCAFC891-F964-4543-82B8-3C9018FB156C}"/>
              </a:ext>
            </a:extLst>
          </p:cNvPr>
          <p:cNvSpPr txBox="1"/>
          <p:nvPr/>
        </p:nvSpPr>
        <p:spPr>
          <a:xfrm>
            <a:off x="885645" y="5759570"/>
            <a:ext cx="1938070" cy="353943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700" b="1">
                <a:solidFill>
                  <a:srgbClr val="FFFFFF"/>
                </a:solidFill>
              </a:rPr>
              <a:t>ZA MUNDUREM...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="" xmlns:a16="http://schemas.microsoft.com/office/drawing/2014/main" id="{F995D7DB-DAF7-4B58-BE04-E94D61EA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00" y="244527"/>
            <a:ext cx="5462780" cy="78366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AKCJE I AKTYWNOŚCI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729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osoba, wewnątrz, grupa, osoby&#10;&#10;Opis wygenerowany automatycznie">
            <a:extLst>
              <a:ext uri="{FF2B5EF4-FFF2-40B4-BE49-F238E27FC236}">
                <a16:creationId xmlns="" xmlns:a16="http://schemas.microsoft.com/office/drawing/2014/main" id="{EA2E3474-B9B6-4112-B5E7-2ED689784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29" r="-2" b="1183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Obraz 6" descr="Obraz zawierający osoba, wewnątrz, osoby, duży&#10;&#10;Opis wygenerowany automatycznie">
            <a:extLst>
              <a:ext uri="{FF2B5EF4-FFF2-40B4-BE49-F238E27FC236}">
                <a16:creationId xmlns="" xmlns:a16="http://schemas.microsoft.com/office/drawing/2014/main" id="{09F109ED-3E31-4F30-8009-7292D0E26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57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Obraz 8" descr="Obraz zawierający podłoże, osoba, wewnątrz, dziewczynka&#10;&#10;Opis wygenerowany automatycznie">
            <a:extLst>
              <a:ext uri="{FF2B5EF4-FFF2-40B4-BE49-F238E27FC236}">
                <a16:creationId xmlns="" xmlns:a16="http://schemas.microsoft.com/office/drawing/2014/main" id="{04066768-A56D-4A68-A2A7-AF29343BE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4" r="2" b="9793"/>
          <a:stretch/>
        </p:blipFill>
        <p:spPr>
          <a:xfrm>
            <a:off x="6278202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Obraz 5" descr="Obraz zawierający osoba, wewnątrz, osoby, grupa&#10;&#10;Opis wygenerowany automatycznie">
            <a:extLst>
              <a:ext uri="{FF2B5EF4-FFF2-40B4-BE49-F238E27FC236}">
                <a16:creationId xmlns="" xmlns:a16="http://schemas.microsoft.com/office/drawing/2014/main" id="{77CFE768-B2C4-4EA8-A87D-731C7071BA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26" r="-2" b="26189"/>
          <a:stretch/>
        </p:blipFill>
        <p:spPr>
          <a:xfrm>
            <a:off x="-43112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454BD550-37CC-4B20-8C1F-B8BB7ECB3899}"/>
              </a:ext>
            </a:extLst>
          </p:cNvPr>
          <p:cNvSpPr txBox="1"/>
          <p:nvPr/>
        </p:nvSpPr>
        <p:spPr>
          <a:xfrm>
            <a:off x="3128513" y="5175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solidFill>
                  <a:schemeClr val="bg1"/>
                </a:solidFill>
                <a:highlight>
                  <a:srgbClr val="008000"/>
                </a:highlight>
              </a:rPr>
              <a:t>SZKOLNE CZYTANIE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AC4EC6E5-39D5-4272-9D00-41562C31CB9A}"/>
              </a:ext>
            </a:extLst>
          </p:cNvPr>
          <p:cNvSpPr txBox="1"/>
          <p:nvPr/>
        </p:nvSpPr>
        <p:spPr>
          <a:xfrm>
            <a:off x="4896030" y="2825690"/>
            <a:ext cx="32032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solidFill>
                  <a:schemeClr val="bg1"/>
                </a:solidFill>
                <a:highlight>
                  <a:srgbClr val="FF0000"/>
                </a:highlight>
              </a:rPr>
              <a:t>NIEPODLEGŁA DO HYMNU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B335EA3B-5C29-423B-BF79-56657991FD82}"/>
              </a:ext>
            </a:extLst>
          </p:cNvPr>
          <p:cNvSpPr txBox="1"/>
          <p:nvPr/>
        </p:nvSpPr>
        <p:spPr>
          <a:xfrm>
            <a:off x="3529282" y="35580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CB8B9A5B-18AF-4009-B552-848F4551831A}"/>
              </a:ext>
            </a:extLst>
          </p:cNvPr>
          <p:cNvSpPr txBox="1"/>
          <p:nvPr/>
        </p:nvSpPr>
        <p:spPr>
          <a:xfrm>
            <a:off x="181155" y="3574211"/>
            <a:ext cx="185180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MIKOŁAJKI 2018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9ACE3881-D988-4515-88A3-9CD8542977A8}"/>
              </a:ext>
            </a:extLst>
          </p:cNvPr>
          <p:cNvSpPr txBox="1"/>
          <p:nvPr/>
        </p:nvSpPr>
        <p:spPr>
          <a:xfrm>
            <a:off x="8749162" y="3745841"/>
            <a:ext cx="34476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bg1"/>
                </a:solidFill>
                <a:highlight>
                  <a:srgbClr val="008000"/>
                </a:highlight>
              </a:rPr>
              <a:t>SZKOLNY DZIEŃ PROFILAKTYKI</a:t>
            </a:r>
          </a:p>
        </p:txBody>
      </p:sp>
    </p:spTree>
    <p:extLst>
      <p:ext uri="{BB962C8B-B14F-4D97-AF65-F5344CB8AC3E}">
        <p14:creationId xmlns:p14="http://schemas.microsoft.com/office/powerpoint/2010/main" val="2295192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sufit, wewnątrz, dziecko&#10;&#10;Opis wygenerowany automatycznie">
            <a:extLst>
              <a:ext uri="{FF2B5EF4-FFF2-40B4-BE49-F238E27FC236}">
                <a16:creationId xmlns="" xmlns:a16="http://schemas.microsoft.com/office/drawing/2014/main" id="{9EA206C5-525C-4BE2-9439-E695FA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7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Obraz 5" descr="Obraz zawierający stół, siedzi, krzesło, kobieta&#10;&#10;Opis wygenerowany automatycznie">
            <a:extLst>
              <a:ext uri="{FF2B5EF4-FFF2-40B4-BE49-F238E27FC236}">
                <a16:creationId xmlns="" xmlns:a16="http://schemas.microsoft.com/office/drawing/2014/main" id="{3BA27086-AD87-4AE1-9BBF-8023A52B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Obraz 6" descr="Obraz zawierający osoba, wewnątrz, grupa, osoby&#10;&#10;Opis wygenerowany automatycznie">
            <a:extLst>
              <a:ext uri="{FF2B5EF4-FFF2-40B4-BE49-F238E27FC236}">
                <a16:creationId xmlns="" xmlns:a16="http://schemas.microsoft.com/office/drawing/2014/main" id="{427DC7C4-985E-4310-B50A-E91310EB6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23" r="-2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" name="Obraz 2" descr="Obraz zawierający osoba, budynek, siedzi, mężczyzna&#10;&#10;Opis wygenerowany automatycznie">
            <a:extLst>
              <a:ext uri="{FF2B5EF4-FFF2-40B4-BE49-F238E27FC236}">
                <a16:creationId xmlns="" xmlns:a16="http://schemas.microsoft.com/office/drawing/2014/main" id="{62934A67-9FDA-46A8-8376-D5D394196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80" r="1" b="1234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Obraz 3" descr="Obraz zawierający osoba, wewnątrz, grupa, osoby&#10;&#10;Opis wygenerowany automatycznie">
            <a:extLst>
              <a:ext uri="{FF2B5EF4-FFF2-40B4-BE49-F238E27FC236}">
                <a16:creationId xmlns="" xmlns:a16="http://schemas.microsoft.com/office/drawing/2014/main" id="{8585393D-7397-417D-B7F9-366C8A71DB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714" r="-4" b="14313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A24D99D0-6BDE-4D1B-887F-E0DBEB61FA1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E42B2AD3-F98B-4C75-B6F1-411B19F4F15C}"/>
              </a:ext>
            </a:extLst>
          </p:cNvPr>
          <p:cNvSpPr txBox="1"/>
          <p:nvPr/>
        </p:nvSpPr>
        <p:spPr>
          <a:xfrm>
            <a:off x="324030" y="3314521"/>
            <a:ext cx="2326258" cy="383709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bg1"/>
                </a:solidFill>
                <a:highlight>
                  <a:srgbClr val="008000"/>
                </a:highlight>
              </a:rPr>
              <a:t>ZAWODY SPORTOWE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475996F8-9970-4A45-A059-359D4992FD78}"/>
              </a:ext>
            </a:extLst>
          </p:cNvPr>
          <p:cNvSpPr txBox="1"/>
          <p:nvPr/>
        </p:nvSpPr>
        <p:spPr>
          <a:xfrm>
            <a:off x="6375999" y="121848"/>
            <a:ext cx="3426940" cy="369332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DZIEŃ DRZWI  OTWARTYCH2018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5C3F17ED-39E5-4A67-ABA1-BAB479B0D3D5}"/>
              </a:ext>
            </a:extLst>
          </p:cNvPr>
          <p:cNvSpPr txBox="1"/>
          <p:nvPr/>
        </p:nvSpPr>
        <p:spPr>
          <a:xfrm>
            <a:off x="106572" y="63175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bg1"/>
                </a:solidFill>
                <a:highlight>
                  <a:srgbClr val="FF0000"/>
                </a:highlight>
              </a:rPr>
              <a:t>DKMS 2018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526639DA-261D-43B9-8B28-88E07FDC7365}"/>
              </a:ext>
            </a:extLst>
          </p:cNvPr>
          <p:cNvSpPr txBox="1"/>
          <p:nvPr/>
        </p:nvSpPr>
        <p:spPr>
          <a:xfrm>
            <a:off x="3872542" y="3369333"/>
            <a:ext cx="1578634" cy="369332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DEBATA 2018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5790BE89-D4BB-44EB-9618-D4AD7EF6458D}"/>
              </a:ext>
            </a:extLst>
          </p:cNvPr>
          <p:cNvSpPr txBox="1"/>
          <p:nvPr/>
        </p:nvSpPr>
        <p:spPr>
          <a:xfrm>
            <a:off x="12560060" y="15326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Kliknij, aby dodać tekst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74E74E8A-3A83-4DB7-934D-7FE0A008D9EA}"/>
              </a:ext>
            </a:extLst>
          </p:cNvPr>
          <p:cNvSpPr txBox="1"/>
          <p:nvPr/>
        </p:nvSpPr>
        <p:spPr>
          <a:xfrm>
            <a:off x="8849804" y="6348143"/>
            <a:ext cx="3289540" cy="36933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DZIEŃ ZDROWEGO ŚNIADANIA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26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5CC9D-23F8-4F52-887C-B0279929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80" y="926561"/>
            <a:ext cx="4552946" cy="13426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5400" b="1" cap="all"/>
              <a:t>Lokalizacja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0C2B0A-EBE5-4695-B8C2-058B4D9F0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48" y="2161308"/>
            <a:ext cx="4405744" cy="38119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2800" dirty="0">
                <a:latin typeface="Cambria"/>
                <a:ea typeface="Cambria"/>
              </a:rPr>
              <a:t>Nasz budynek znajduje się w atrakcyjnym położeniu </a:t>
            </a:r>
            <a:r>
              <a:rPr lang="pl-PL" sz="2800" dirty="0" smtClean="0">
                <a:latin typeface="Cambria"/>
                <a:ea typeface="Cambria"/>
              </a:rPr>
              <a:t>(tj. </a:t>
            </a:r>
            <a:r>
              <a:rPr lang="pl-PL" sz="2800" dirty="0">
                <a:latin typeface="Cambria"/>
                <a:ea typeface="Cambria"/>
              </a:rPr>
              <a:t>blisko dworca autobusowego) przy </a:t>
            </a:r>
            <a:r>
              <a:rPr lang="pl-PL" sz="2800" dirty="0" smtClean="0">
                <a:latin typeface="Cambria"/>
                <a:ea typeface="Cambria"/>
              </a:rPr>
              <a:t>Alei  Jana </a:t>
            </a:r>
            <a:r>
              <a:rPr lang="pl-PL" sz="2800" dirty="0">
                <a:latin typeface="Cambria"/>
                <a:ea typeface="Cambria"/>
              </a:rPr>
              <a:t>Pawła II nr 13  </a:t>
            </a:r>
            <a:r>
              <a:rPr lang="pl-PL" sz="2800" dirty="0" smtClean="0">
                <a:latin typeface="Cambria"/>
                <a:ea typeface="Cambria"/>
              </a:rPr>
              <a:t>             w </a:t>
            </a:r>
            <a:r>
              <a:rPr lang="pl-PL" sz="2800" dirty="0">
                <a:latin typeface="Cambria"/>
                <a:ea typeface="Cambria"/>
              </a:rPr>
              <a:t>Przysusze. Sąsiaduje ona ze </a:t>
            </a:r>
            <a:r>
              <a:rPr lang="pl-PL" sz="2800" dirty="0" smtClean="0">
                <a:latin typeface="Cambria"/>
                <a:ea typeface="Cambria"/>
              </a:rPr>
              <a:t>Starostwem Powiatowym oraz  </a:t>
            </a:r>
            <a:r>
              <a:rPr lang="pl-PL" sz="2800" dirty="0">
                <a:latin typeface="Cambria"/>
                <a:ea typeface="Cambria"/>
              </a:rPr>
              <a:t>M</a:t>
            </a:r>
            <a:r>
              <a:rPr lang="pl-PL" sz="2800" dirty="0" smtClean="0">
                <a:latin typeface="Cambria"/>
                <a:ea typeface="Cambria"/>
              </a:rPr>
              <a:t>uzeum </a:t>
            </a:r>
            <a:r>
              <a:rPr lang="pl-PL" sz="2800" dirty="0">
                <a:latin typeface="Cambria"/>
                <a:ea typeface="Cambria"/>
              </a:rPr>
              <a:t>Oskara Kolberga</a:t>
            </a:r>
            <a:r>
              <a:rPr lang="en-US" sz="2800" dirty="0">
                <a:latin typeface="Cambria"/>
                <a:ea typeface="Cambria"/>
              </a:rPr>
              <a:t>. </a:t>
            </a:r>
            <a:endParaRPr lang="pl-PL" dirty="0"/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="" xmlns:a16="http://schemas.microsoft.com/office/drawing/2014/main" id="{53EA13B7-3EE8-4B31-ADA9-E7E46325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" r="3899" b="4"/>
          <a:stretch/>
        </p:blipFill>
        <p:spPr>
          <a:xfrm>
            <a:off x="5500933" y="548374"/>
            <a:ext cx="6063836" cy="574389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1200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2705E2BE-5F47-4B94-B624-7B4D140495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zewnętrzne, woda, trawa, osoby&#10;&#10;Opis wygenerowany automatycznie">
            <a:extLst>
              <a:ext uri="{FF2B5EF4-FFF2-40B4-BE49-F238E27FC236}">
                <a16:creationId xmlns="" xmlns:a16="http://schemas.microsoft.com/office/drawing/2014/main" id="{92ED9B10-227A-4A14-9356-EA4D5A38D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2260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4" name="Obraz 4" descr="Obraz zawierający osoba, wewnątrz, sufit, stół&#10;&#10;Opis wygenerowany automatycznie">
            <a:extLst>
              <a:ext uri="{FF2B5EF4-FFF2-40B4-BE49-F238E27FC236}">
                <a16:creationId xmlns="" xmlns:a16="http://schemas.microsoft.com/office/drawing/2014/main" id="{CB53E468-77CA-47F0-BB3D-F2F8949E1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8" r="8148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6" name="Obraz 6" descr="Obraz zawierający osoba, sufit, wewnątrz, osoby&#10;&#10;Opis wygenerowany automatycznie">
            <a:extLst>
              <a:ext uri="{FF2B5EF4-FFF2-40B4-BE49-F238E27FC236}">
                <a16:creationId xmlns="" xmlns:a16="http://schemas.microsoft.com/office/drawing/2014/main" id="{E3E06169-E185-4A31-B2C3-F51990E59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63" r="-3" b="-3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5" name="Obraz 5" descr="Obraz zawierający osoba, wewnątrz, duży, osoby&#10;&#10;Opis wygenerowany automatycznie">
            <a:extLst>
              <a:ext uri="{FF2B5EF4-FFF2-40B4-BE49-F238E27FC236}">
                <a16:creationId xmlns="" xmlns:a16="http://schemas.microsoft.com/office/drawing/2014/main" id="{D39E1E6F-9364-43F2-B6D9-C41BDDA1A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5" r="9950" b="6"/>
          <a:stretch/>
        </p:blipFill>
        <p:spPr>
          <a:xfrm>
            <a:off x="320044" y="4540159"/>
            <a:ext cx="2249424" cy="1760648"/>
          </a:xfrm>
          <a:prstGeom prst="rect">
            <a:avLst/>
          </a:prstGeom>
        </p:spPr>
      </p:pic>
      <p:pic>
        <p:nvPicPr>
          <p:cNvPr id="3" name="Obraz 3" descr="Obraz zawierający osoba, stół, wewnątrz, zasłona&#10;&#10;Opis wygenerowany automatycznie">
            <a:extLst>
              <a:ext uri="{FF2B5EF4-FFF2-40B4-BE49-F238E27FC236}">
                <a16:creationId xmlns="" xmlns:a16="http://schemas.microsoft.com/office/drawing/2014/main" id="{A9E6923F-6DDD-4410-9AA3-2B8189A496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9" r="15818" b="-1"/>
          <a:stretch/>
        </p:blipFill>
        <p:spPr>
          <a:xfrm>
            <a:off x="7345429" y="2503711"/>
            <a:ext cx="4572626" cy="3883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A2BC6EA-8642-4F17-A560-6557F1978D4E}"/>
              </a:ext>
            </a:extLst>
          </p:cNvPr>
          <p:cNvSpPr txBox="1"/>
          <p:nvPr/>
        </p:nvSpPr>
        <p:spPr>
          <a:xfrm>
            <a:off x="-2378015" y="5716438"/>
            <a:ext cx="1262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highlight>
                  <a:srgbClr val="008000"/>
                </a:highlight>
              </a:rPr>
              <a:t>JASEŁKA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7E62D9-2638-4A7D-B5FC-8B939ED89F55}"/>
              </a:ext>
            </a:extLst>
          </p:cNvPr>
          <p:cNvSpPr txBox="1"/>
          <p:nvPr/>
        </p:nvSpPr>
        <p:spPr>
          <a:xfrm>
            <a:off x="-3299064" y="4364068"/>
            <a:ext cx="2685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8000"/>
                </a:highlight>
              </a:rPr>
              <a:t>PRZYSMAKI NIEMIECKIE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4178D95-A26C-4657-B396-B4DB02F68123}"/>
              </a:ext>
            </a:extLst>
          </p:cNvPr>
          <p:cNvSpPr txBox="1"/>
          <p:nvPr/>
        </p:nvSpPr>
        <p:spPr>
          <a:xfrm>
            <a:off x="-2636807" y="1863306"/>
            <a:ext cx="18661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FF0000"/>
                </a:highlight>
              </a:rPr>
              <a:t>WYCIECZKA DO OROŃSKA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E060B2-D0CE-45D7-80E3-8FD7EF1C85A6}"/>
              </a:ext>
            </a:extLst>
          </p:cNvPr>
          <p:cNvSpPr txBox="1"/>
          <p:nvPr/>
        </p:nvSpPr>
        <p:spPr>
          <a:xfrm>
            <a:off x="-2910876" y="34295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FF0000"/>
                </a:highlight>
              </a:rPr>
              <a:t>KIERMASZ KSIĄZEK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91FD48B-3FCC-4EF4-A17D-E47B2963F416}"/>
              </a:ext>
            </a:extLst>
          </p:cNvPr>
          <p:cNvSpPr txBox="1"/>
          <p:nvPr/>
        </p:nvSpPr>
        <p:spPr>
          <a:xfrm>
            <a:off x="-3876855" y="3800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10DEA2F5-E99A-4B4B-A122-D348A91347B7}"/>
              </a:ext>
            </a:extLst>
          </p:cNvPr>
          <p:cNvSpPr txBox="1"/>
          <p:nvPr/>
        </p:nvSpPr>
        <p:spPr>
          <a:xfrm>
            <a:off x="-3096883" y="871267"/>
            <a:ext cx="2930105" cy="369332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WIDOWNIA NA JASEŁKACH</a:t>
            </a:r>
          </a:p>
        </p:txBody>
      </p:sp>
      <p:pic>
        <p:nvPicPr>
          <p:cNvPr id="14" name="Obraz 15">
            <a:extLst>
              <a:ext uri="{FF2B5EF4-FFF2-40B4-BE49-F238E27FC236}">
                <a16:creationId xmlns="" xmlns:a16="http://schemas.microsoft.com/office/drawing/2014/main" id="{DADB7F4C-DDAF-40DA-9634-916C18249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702" y="4538476"/>
            <a:ext cx="4281576" cy="17779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04756F-AE51-43A7-97F3-9B1C23AF494D}"/>
              </a:ext>
            </a:extLst>
          </p:cNvPr>
          <p:cNvSpPr txBox="1"/>
          <p:nvPr/>
        </p:nvSpPr>
        <p:spPr>
          <a:xfrm>
            <a:off x="-2910877" y="2897576"/>
            <a:ext cx="2570673" cy="646331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ZJAZD RODZINY SZKÓŁ IM. JANA PAWŁA II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CE64AEAE-A115-4661-BF08-8B955AFE1C3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Kliknij, aby dodać tekst</a:t>
            </a:r>
          </a:p>
        </p:txBody>
      </p:sp>
    </p:spTree>
    <p:extLst>
      <p:ext uri="{BB962C8B-B14F-4D97-AF65-F5344CB8AC3E}">
        <p14:creationId xmlns:p14="http://schemas.microsoft.com/office/powerpoint/2010/main" val="1962228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pozujący, zdjęcie, wewnątrz&#10;&#10;Opis wygenerowany automatycznie">
            <a:extLst>
              <a:ext uri="{FF2B5EF4-FFF2-40B4-BE49-F238E27FC236}">
                <a16:creationId xmlns="" xmlns:a16="http://schemas.microsoft.com/office/drawing/2014/main" id="{5DCEBE54-2D64-42D0-AD70-DF2CFDF48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1" r="-2" b="28195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Obraz 3" descr="Obraz zawierający osoba, wewnątrz, stojące, mężczyzna&#10;&#10;Opis wygenerowany automatycznie">
            <a:extLst>
              <a:ext uri="{FF2B5EF4-FFF2-40B4-BE49-F238E27FC236}">
                <a16:creationId xmlns="" xmlns:a16="http://schemas.microsoft.com/office/drawing/2014/main" id="{E746B3AA-B5A7-4AA2-A76B-3A2EAE6D8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4" r="-3" b="743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Obraz 8" descr="Obraz zawierający podłoże, wewnątrz, stojące, osoba&#10;&#10;Opis wygenerowany automatycznie">
            <a:extLst>
              <a:ext uri="{FF2B5EF4-FFF2-40B4-BE49-F238E27FC236}">
                <a16:creationId xmlns="" xmlns:a16="http://schemas.microsoft.com/office/drawing/2014/main" id="{8736C56E-CC46-4DE5-8F9D-55387FCAA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96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Obraz 6" descr="Obraz zawierający osoba, wewnątrz, sufit, osoby&#10;&#10;Opis wygenerowany automatycznie">
            <a:extLst>
              <a:ext uri="{FF2B5EF4-FFF2-40B4-BE49-F238E27FC236}">
                <a16:creationId xmlns="" xmlns:a16="http://schemas.microsoft.com/office/drawing/2014/main" id="{A9FB7D88-00B5-4AAD-892A-1667C2795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30" r="-2" b="11086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A4E55F0E-8779-4C76-860C-2FF7BA4F5B61}"/>
              </a:ext>
            </a:extLst>
          </p:cNvPr>
          <p:cNvSpPr txBox="1"/>
          <p:nvPr/>
        </p:nvSpPr>
        <p:spPr>
          <a:xfrm>
            <a:off x="9353909" y="6234023"/>
            <a:ext cx="2771954" cy="553998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sz="1500" b="1">
                <a:solidFill>
                  <a:srgbClr val="FFFFFF"/>
                </a:solidFill>
              </a:rPr>
              <a:t>SPOTKANIE Z ABSOLWENTEM PIOTREM SZPAKOWSKIM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99A2EBD-0D14-4CC1-8A72-4BF5A8DDD93F}"/>
              </a:ext>
            </a:extLst>
          </p:cNvPr>
          <p:cNvSpPr txBox="1"/>
          <p:nvPr/>
        </p:nvSpPr>
        <p:spPr>
          <a:xfrm>
            <a:off x="10259683" y="29847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highlight>
                  <a:srgbClr val="008000"/>
                </a:highlight>
              </a:rPr>
              <a:t>MIKOŁAJKI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17333B-F2F1-4598-B04A-5ACEB8721BC2}"/>
              </a:ext>
            </a:extLst>
          </p:cNvPr>
          <p:cNvSpPr txBox="1"/>
          <p:nvPr/>
        </p:nvSpPr>
        <p:spPr>
          <a:xfrm>
            <a:off x="-6649" y="623312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highlight>
                  <a:srgbClr val="008000"/>
                </a:highlight>
              </a:rPr>
              <a:t>DZIEŃ EDUKACJI NARODOWEJ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311A3107-2684-4BCF-8F2E-CA651053A744}"/>
              </a:ext>
            </a:extLst>
          </p:cNvPr>
          <p:cNvSpPr txBox="1"/>
          <p:nvPr/>
        </p:nvSpPr>
        <p:spPr>
          <a:xfrm>
            <a:off x="267419" y="2912854"/>
            <a:ext cx="359146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TURNIEJ DEBAT HISTORYCZNYCH</a:t>
            </a:r>
          </a:p>
        </p:txBody>
      </p:sp>
    </p:spTree>
    <p:extLst>
      <p:ext uri="{BB962C8B-B14F-4D97-AF65-F5344CB8AC3E}">
        <p14:creationId xmlns:p14="http://schemas.microsoft.com/office/powerpoint/2010/main" val="1824808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C7E275F-9EA8-411A-A247-0E9E1C48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8585" y="3959524"/>
            <a:ext cx="127671" cy="76776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7517" y="713584"/>
            <a:ext cx="5260770" cy="5382416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 smtClean="0"/>
              <a:t>Uczniowie mogą korzystać z bardzo dobrze zaopatrzonej biblioteki szkolnej.</a:t>
            </a:r>
            <a:endParaRPr lang="pl-PL" b="1" dirty="0"/>
          </a:p>
        </p:txBody>
      </p:sp>
      <p:pic>
        <p:nvPicPr>
          <p:cNvPr id="1026" name="Picture 2" descr="- 2017_10_31_bibliotek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69" y="713584"/>
            <a:ext cx="4922229" cy="55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7">
            <a:extLst>
              <a:ext uri="{FF2B5EF4-FFF2-40B4-BE49-F238E27FC236}">
                <a16:creationId xmlns="" xmlns:a16="http://schemas.microsoft.com/office/drawing/2014/main" id="{FFCD9B9F-B3FA-405A-9934-F9E85C1DE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0804E-2A57-4B43-B9BE-5C378803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ŹRÓDŁA</a:t>
            </a:r>
            <a:endParaRPr lang="pl-PL"/>
          </a:p>
        </p:txBody>
      </p:sp>
      <p:sp>
        <p:nvSpPr>
          <p:cNvPr id="59" name="Rectangle 39">
            <a:extLst>
              <a:ext uri="{FF2B5EF4-FFF2-40B4-BE49-F238E27FC236}">
                <a16:creationId xmlns="" xmlns:a16="http://schemas.microsoft.com/office/drawing/2014/main" id="{DCBF32FF-171B-40C2-93FE-AA3BAE43D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8E1FC4-20AA-4C1C-B81F-9049528BE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731" y="2057400"/>
            <a:ext cx="3582416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+mn-lt"/>
                <a:cs typeface="+mn-lt"/>
                <a:hlinkClick r:id="rId2"/>
              </a:rPr>
              <a:t>http://zsp.przysucha.edu.pl/index.php?option=com_content&amp;view=article&amp;id=36&amp;Itemid=198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r>
              <a:rPr lang="en-US" sz="1800"/>
              <a:t>Google maps</a:t>
            </a:r>
          </a:p>
          <a:p>
            <a:r>
              <a:rPr lang="en-US" sz="1600">
                <a:ea typeface="+mn-lt"/>
                <a:cs typeface="+mn-lt"/>
              </a:rPr>
              <a:t>https://www.facebook.com/zs1przysucha</a:t>
            </a:r>
            <a:endParaRPr lang="en-US" sz="1600"/>
          </a:p>
        </p:txBody>
      </p:sp>
      <p:sp>
        <p:nvSpPr>
          <p:cNvPr id="60" name="Rectangle 41">
            <a:extLst>
              <a:ext uri="{FF2B5EF4-FFF2-40B4-BE49-F238E27FC236}">
                <a16:creationId xmlns="" xmlns:a16="http://schemas.microsoft.com/office/drawing/2014/main" id="{391A6607-E864-41D6-8749-98EE1987A4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43">
            <a:extLst>
              <a:ext uri="{FF2B5EF4-FFF2-40B4-BE49-F238E27FC236}">
                <a16:creationId xmlns="" xmlns:a16="http://schemas.microsoft.com/office/drawing/2014/main" id="{121A056A-3429-470D-AFC8-97C1F8D83E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a 15" descr="Książki na półce kontur">
            <a:extLst>
              <a:ext uri="{FF2B5EF4-FFF2-40B4-BE49-F238E27FC236}">
                <a16:creationId xmlns="" xmlns:a16="http://schemas.microsoft.com/office/drawing/2014/main" id="{03AF8CE1-90DE-4715-9032-2C51EB0C0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9432" y="906656"/>
            <a:ext cx="2264562" cy="2264562"/>
          </a:xfrm>
          <a:prstGeom prst="rect">
            <a:avLst/>
          </a:prstGeom>
        </p:spPr>
      </p:pic>
      <p:sp>
        <p:nvSpPr>
          <p:cNvPr id="62" name="Rectangle 45">
            <a:extLst>
              <a:ext uri="{FF2B5EF4-FFF2-40B4-BE49-F238E27FC236}">
                <a16:creationId xmlns="" xmlns:a16="http://schemas.microsoft.com/office/drawing/2014/main" id="{90BEFB55-7176-4081-B76A-D32AFECCE2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12561" y="744223"/>
            <a:ext cx="2761369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4" descr="Burza mózgów kontur">
            <a:extLst>
              <a:ext uri="{FF2B5EF4-FFF2-40B4-BE49-F238E27FC236}">
                <a16:creationId xmlns="" xmlns:a16="http://schemas.microsoft.com/office/drawing/2014/main" id="{DE188C2D-7E3D-41F6-9F58-0AE92003E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9515" y="952587"/>
            <a:ext cx="2218630" cy="2218630"/>
          </a:xfrm>
          <a:prstGeom prst="rect">
            <a:avLst/>
          </a:prstGeom>
        </p:spPr>
      </p:pic>
      <p:sp>
        <p:nvSpPr>
          <p:cNvPr id="63" name="Rectangle 47">
            <a:extLst>
              <a:ext uri="{FF2B5EF4-FFF2-40B4-BE49-F238E27FC236}">
                <a16:creationId xmlns="" xmlns:a16="http://schemas.microsoft.com/office/drawing/2014/main" id="{3DCAB5CB-1540-4DEE-976C-1BD5F6E3B4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0692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5" descr="Sieć kontur">
            <a:extLst>
              <a:ext uri="{FF2B5EF4-FFF2-40B4-BE49-F238E27FC236}">
                <a16:creationId xmlns="" xmlns:a16="http://schemas.microsoft.com/office/drawing/2014/main" id="{5C10B7FF-53A2-4C71-BBB5-D0A155F84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292" y="3696511"/>
            <a:ext cx="2281247" cy="2281247"/>
          </a:xfrm>
          <a:prstGeom prst="rect">
            <a:avLst/>
          </a:prstGeom>
        </p:spPr>
      </p:pic>
      <p:sp>
        <p:nvSpPr>
          <p:cNvPr id="64" name="Rectangle 49">
            <a:extLst>
              <a:ext uri="{FF2B5EF4-FFF2-40B4-BE49-F238E27FC236}">
                <a16:creationId xmlns="" xmlns:a16="http://schemas.microsoft.com/office/drawing/2014/main" id="{44356B39-91B7-4E26-8359-29C41DD9BA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81267" y="3507057"/>
            <a:ext cx="3392663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a 13" descr="Blog kontur">
            <a:extLst>
              <a:ext uri="{FF2B5EF4-FFF2-40B4-BE49-F238E27FC236}">
                <a16:creationId xmlns="" xmlns:a16="http://schemas.microsoft.com/office/drawing/2014/main" id="{67E0EB08-2C75-461C-ACD7-F43457C305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36975" y="3696511"/>
            <a:ext cx="2281247" cy="22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0AFFEA7-B7A3-4F88-A1A3-90B44F64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637547" cy="5160445"/>
          </a:xfrm>
        </p:spPr>
        <p:txBody>
          <a:bodyPr>
            <a:normAutofit/>
          </a:bodyPr>
          <a:lstStyle/>
          <a:p>
            <a:r>
              <a:rPr lang="pl-PL" sz="4100"/>
              <a:t>DZIĘKUJEMY!</a:t>
            </a:r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="" xmlns:a16="http://schemas.microsoft.com/office/drawing/2014/main" id="{8B78E09E-30A4-43A4-A355-B45F754CFB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380349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Grafika 20" descr="Filiżanka trofeuma">
            <a:extLst>
              <a:ext uri="{FF2B5EF4-FFF2-40B4-BE49-F238E27FC236}">
                <a16:creationId xmlns="" xmlns:a16="http://schemas.microsoft.com/office/drawing/2014/main" id="{117B2B7B-C169-45F2-BCF9-0ED359214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084" y="3382274"/>
            <a:ext cx="2206925" cy="2206925"/>
          </a:xfrm>
          <a:prstGeom prst="rect">
            <a:avLst/>
          </a:prstGeom>
        </p:spPr>
      </p:pic>
      <p:pic>
        <p:nvPicPr>
          <p:cNvPr id="10" name="Grafika 10" descr="Kontur anielskiej twarzy z wypełnieniem pełnym">
            <a:extLst>
              <a:ext uri="{FF2B5EF4-FFF2-40B4-BE49-F238E27FC236}">
                <a16:creationId xmlns="" xmlns:a16="http://schemas.microsoft.com/office/drawing/2014/main" id="{924F6DF2-66F6-430A-B900-0A759D68D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6310" y="4021349"/>
            <a:ext cx="598100" cy="6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0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E5A23C2F-729F-453C-8130-D9421869D9C0}"/>
              </a:ext>
            </a:extLst>
          </p:cNvPr>
          <p:cNvSpPr/>
          <p:nvPr/>
        </p:nvSpPr>
        <p:spPr>
          <a:xfrm>
            <a:off x="375251" y="1562819"/>
            <a:ext cx="11343732" cy="483078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DB34C3C3-C460-40C5-BD67-5F2049D19D4A}"/>
              </a:ext>
            </a:extLst>
          </p:cNvPr>
          <p:cNvSpPr txBox="1"/>
          <p:nvPr/>
        </p:nvSpPr>
        <p:spPr>
          <a:xfrm>
            <a:off x="2393830" y="413581"/>
            <a:ext cx="797655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5400" b="1" dirty="0">
                <a:solidFill>
                  <a:schemeClr val="accent1"/>
                </a:solidFill>
              </a:rPr>
              <a:t>HISTORIA SZKOŁY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11F7C44C-8DD7-40A7-8718-E15EDDDAAE8D}"/>
              </a:ext>
            </a:extLst>
          </p:cNvPr>
          <p:cNvSpPr txBox="1"/>
          <p:nvPr/>
        </p:nvSpPr>
        <p:spPr>
          <a:xfrm>
            <a:off x="483078" y="3171234"/>
            <a:ext cx="382150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Dzieje</a:t>
            </a:r>
            <a:r>
              <a:rPr lang="pl-PL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 przysuskiego L</a:t>
            </a:r>
            <a:r>
              <a:rPr lang="pl-PL" dirty="0" smtClean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iceum </a:t>
            </a:r>
            <a:r>
              <a:rPr lang="pl-PL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są związane z historią szkolnictwa średniego w pobliskiej </a:t>
            </a:r>
            <a:r>
              <a:rPr lang="pl-PL" noProof="1" smtClean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Mariówce,</a:t>
            </a:r>
          </a:p>
          <a:p>
            <a:r>
              <a:rPr lang="pl-PL" dirty="0" smtClean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w </a:t>
            </a:r>
            <a:r>
              <a:rPr lang="pl-PL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której z  inicjatywy ks. Juliana Młynarczyka Zgromadzenie Sióstr Służek NMP Niepokalanej zorganizowało pod koniec 1914r. szkołę ochroniarek dla nauczycielek przedszkola, a w 1921r. powołano do życia Seminarium </a:t>
            </a:r>
            <a:r>
              <a:rPr lang="pl-PL" dirty="0" smtClean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Nauczycielskie.</a:t>
            </a:r>
            <a:endParaRPr lang="pl-PL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734EC543-52CE-4635-823C-77E7A35EC553}"/>
              </a:ext>
            </a:extLst>
          </p:cNvPr>
          <p:cNvSpPr txBox="1"/>
          <p:nvPr/>
        </p:nvSpPr>
        <p:spPr>
          <a:xfrm>
            <a:off x="3973902" y="1550421"/>
            <a:ext cx="2743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W późniejszych latach następowały zmiany organizacyjne placówki. Na początku lipca 1954 </a:t>
            </a:r>
            <a:r>
              <a:rPr lang="pl-PL" dirty="0" smtClean="0">
                <a:solidFill>
                  <a:schemeClr val="bg1"/>
                </a:solidFill>
                <a:latin typeface="Cambria"/>
                <a:ea typeface="Cambria"/>
              </a:rPr>
              <a:t>r. w </a:t>
            </a:r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miejsce prywatnego, zakonnego </a:t>
            </a:r>
            <a:r>
              <a:rPr lang="pl-PL" dirty="0" smtClean="0">
                <a:solidFill>
                  <a:schemeClr val="bg1"/>
                </a:solidFill>
                <a:latin typeface="Cambria"/>
                <a:ea typeface="Cambria"/>
              </a:rPr>
              <a:t>liceum, </a:t>
            </a:r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utworzono Państwowe Liceum Ogólnokształcące w Smogorzowie.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8F4B7181-EFBC-43DA-87A5-B49A4D920197}"/>
              </a:ext>
            </a:extLst>
          </p:cNvPr>
          <p:cNvSpPr txBox="1"/>
          <p:nvPr/>
        </p:nvSpPr>
        <p:spPr>
          <a:xfrm>
            <a:off x="5661804" y="4135744"/>
            <a:ext cx="291572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W latach siedemdziesiątych XX </a:t>
            </a:r>
            <a:r>
              <a:rPr lang="pl-PL" dirty="0" smtClean="0">
                <a:solidFill>
                  <a:schemeClr val="bg1"/>
                </a:solidFill>
                <a:latin typeface="Cambria"/>
                <a:ea typeface="Cambria"/>
              </a:rPr>
              <a:t>wieku szkoła została przeniesiona do Przysuchy, a więc od </a:t>
            </a:r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roku szkolnego 1973/1974 Liceum funkcjonowało już </a:t>
            </a:r>
            <a:endParaRPr lang="pl-PL" dirty="0" smtClean="0">
              <a:solidFill>
                <a:schemeClr val="bg1"/>
              </a:solidFill>
              <a:latin typeface="Cambria"/>
              <a:ea typeface="Cambria"/>
            </a:endParaRPr>
          </a:p>
          <a:p>
            <a:r>
              <a:rPr lang="pl-PL" dirty="0" smtClean="0">
                <a:solidFill>
                  <a:schemeClr val="bg1"/>
                </a:solidFill>
                <a:latin typeface="Cambria"/>
                <a:ea typeface="Cambria"/>
              </a:rPr>
              <a:t>w nowym miejscu.</a:t>
            </a:r>
            <a:endParaRPr lang="pl-PL" dirty="0">
              <a:solidFill>
                <a:schemeClr val="bg1"/>
              </a:solidFill>
              <a:latin typeface="Cambria"/>
              <a:ea typeface="Cambria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8D60A615-6431-4303-AD96-113395057474}"/>
              </a:ext>
            </a:extLst>
          </p:cNvPr>
          <p:cNvSpPr txBox="1"/>
          <p:nvPr/>
        </p:nvSpPr>
        <p:spPr>
          <a:xfrm>
            <a:off x="7008603" y="1717735"/>
            <a:ext cx="37639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84E6A7BF-DC96-4000-974F-B740952DE875}"/>
              </a:ext>
            </a:extLst>
          </p:cNvPr>
          <p:cNvSpPr txBox="1"/>
          <p:nvPr/>
        </p:nvSpPr>
        <p:spPr>
          <a:xfrm>
            <a:off x="8704231" y="1716835"/>
            <a:ext cx="292171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mbria"/>
                <a:ea typeface="Cambria"/>
              </a:rPr>
              <a:t>W skład Zespołu Szkół nr 1 im. Jana Pawła II w  Przysusze wchodziły: Studium Nauczycielskie, Technikum Ochrony Środowiska, Policealne Studium Ochrony Środowiska, Liceum Techniczne, Liceum Profilowane oraz Technikum Informatyczne.</a:t>
            </a:r>
          </a:p>
        </p:txBody>
      </p:sp>
      <p:pic>
        <p:nvPicPr>
          <p:cNvPr id="10" name="Grafika 10" descr="Opowiadanie historii kontur">
            <a:extLst>
              <a:ext uri="{FF2B5EF4-FFF2-40B4-BE49-F238E27FC236}">
                <a16:creationId xmlns="" xmlns:a16="http://schemas.microsoft.com/office/drawing/2014/main" id="{E794EAF8-36D8-4B31-A2DF-7FEDF065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102" y="1720970"/>
            <a:ext cx="1460740" cy="1417608"/>
          </a:xfrm>
          <a:prstGeom prst="rect">
            <a:avLst/>
          </a:prstGeom>
        </p:spPr>
      </p:pic>
      <p:pic>
        <p:nvPicPr>
          <p:cNvPr id="11" name="Grafika 11" descr="Historia kontur">
            <a:extLst>
              <a:ext uri="{FF2B5EF4-FFF2-40B4-BE49-F238E27FC236}">
                <a16:creationId xmlns="" xmlns:a16="http://schemas.microsoft.com/office/drawing/2014/main" id="{4952C8CB-2FB5-4D73-A698-CFEA473B3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9857" y="3949460"/>
            <a:ext cx="1201947" cy="1201947"/>
          </a:xfrm>
          <a:prstGeom prst="rect">
            <a:avLst/>
          </a:prstGeom>
        </p:spPr>
      </p:pic>
      <p:pic>
        <p:nvPicPr>
          <p:cNvPr id="12" name="Grafika 12" descr="Klepsydra z przesypanym piaskiem kontur">
            <a:extLst>
              <a:ext uri="{FF2B5EF4-FFF2-40B4-BE49-F238E27FC236}">
                <a16:creationId xmlns="" xmlns:a16="http://schemas.microsoft.com/office/drawing/2014/main" id="{EA1DFEC9-B4EB-42F0-BB0B-C7B73C010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6876" y="1835988"/>
            <a:ext cx="1187569" cy="1201947"/>
          </a:xfrm>
          <a:prstGeom prst="rect">
            <a:avLst/>
          </a:prstGeom>
        </p:spPr>
      </p:pic>
      <p:pic>
        <p:nvPicPr>
          <p:cNvPr id="13" name="Grafika 13" descr="Zwój kontur">
            <a:extLst>
              <a:ext uri="{FF2B5EF4-FFF2-40B4-BE49-F238E27FC236}">
                <a16:creationId xmlns="" xmlns:a16="http://schemas.microsoft.com/office/drawing/2014/main" id="{EFD00DE7-697C-4BD1-8BAC-F4CDB06BC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39554" y="4812102"/>
            <a:ext cx="1201947" cy="12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9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>
            <a:extLst>
              <a:ext uri="{FF2B5EF4-FFF2-40B4-BE49-F238E27FC236}">
                <a16:creationId xmlns="" xmlns:a16="http://schemas.microsoft.com/office/drawing/2014/main" id="{809C0BCD-BEE9-423F-A51C-BCCD8E5EAA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7DFE7196-4221-4DB4-B3F6-25687EC4FF74}"/>
              </a:ext>
            </a:extLst>
          </p:cNvPr>
          <p:cNvSpPr txBox="1"/>
          <p:nvPr/>
        </p:nvSpPr>
        <p:spPr>
          <a:xfrm>
            <a:off x="3503221" y="537713"/>
            <a:ext cx="8609285" cy="10624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PATRON </a:t>
            </a:r>
            <a:r>
              <a:rPr lang="en-US" sz="4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pl-PL" sz="4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– JAN PAWEŁ II</a:t>
            </a:r>
            <a:endParaRPr lang="en-US" sz="4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4" descr="Free photo: Jan Pawel Ii, Pope, Holy, Vatican - Free Image ...">
            <a:extLst>
              <a:ext uri="{FF2B5EF4-FFF2-40B4-BE49-F238E27FC236}">
                <a16:creationId xmlns="" xmlns:a16="http://schemas.microsoft.com/office/drawing/2014/main" id="{34057D7B-7031-480C-9945-5CA00710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2" r="253" b="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7353DC45-A596-490C-B96A-F8A5A6394639}"/>
              </a:ext>
            </a:extLst>
          </p:cNvPr>
          <p:cNvSpPr txBox="1"/>
          <p:nvPr/>
        </p:nvSpPr>
        <p:spPr>
          <a:xfrm>
            <a:off x="4200525" y="1600201"/>
            <a:ext cx="7532296" cy="40643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8288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300" noProof="1" smtClean="0">
                <a:solidFill>
                  <a:schemeClr val="accent1"/>
                </a:solidFill>
              </a:rPr>
              <a:t>W </a:t>
            </a:r>
            <a:r>
              <a:rPr lang="en-US" sz="2300" noProof="1">
                <a:solidFill>
                  <a:schemeClr val="accent1"/>
                </a:solidFill>
              </a:rPr>
              <a:t>roku 2004 szkoła uroczyście obchodziła 50-lecie swojego istnienia. </a:t>
            </a:r>
            <a:r>
              <a:rPr lang="pl-PL" sz="2300" noProof="1" smtClean="0">
                <a:solidFill>
                  <a:schemeClr val="accent1"/>
                </a:solidFill>
              </a:rPr>
              <a:t>W związku z tym, </a:t>
            </a:r>
            <a:r>
              <a:rPr lang="en-US" sz="2300" noProof="1" smtClean="0">
                <a:solidFill>
                  <a:schemeClr val="accent1"/>
                </a:solidFill>
              </a:rPr>
              <a:t> </a:t>
            </a:r>
            <a:r>
              <a:rPr lang="en-US" sz="2300" noProof="1">
                <a:solidFill>
                  <a:schemeClr val="accent1"/>
                </a:solidFill>
              </a:rPr>
              <a:t>19 czerwca odbył się zjazd absolwentów, a </a:t>
            </a:r>
            <a:r>
              <a:rPr lang="en-US" sz="2300" noProof="1" smtClean="0">
                <a:solidFill>
                  <a:schemeClr val="accent1"/>
                </a:solidFill>
              </a:rPr>
              <a:t>szkoła otrzymała </a:t>
            </a:r>
            <a:r>
              <a:rPr lang="en-US" sz="2300" noProof="1">
                <a:solidFill>
                  <a:schemeClr val="accent1"/>
                </a:solidFill>
              </a:rPr>
              <a:t>nowego patrona. Uchwałą Rady Powiatu </a:t>
            </a:r>
            <a:r>
              <a:rPr lang="en-US" sz="2300" noProof="1" smtClean="0">
                <a:solidFill>
                  <a:schemeClr val="accent1"/>
                </a:solidFill>
              </a:rPr>
              <a:t>Zespoł</a:t>
            </a:r>
            <a:r>
              <a:rPr lang="pl-PL" sz="2300" noProof="1" smtClean="0">
                <a:solidFill>
                  <a:schemeClr val="accent1"/>
                </a:solidFill>
              </a:rPr>
              <a:t>owi</a:t>
            </a:r>
            <a:r>
              <a:rPr lang="en-US" sz="2300" noProof="1" smtClean="0">
                <a:solidFill>
                  <a:schemeClr val="accent1"/>
                </a:solidFill>
              </a:rPr>
              <a:t> </a:t>
            </a:r>
            <a:r>
              <a:rPr lang="en-US" sz="2300" noProof="1">
                <a:solidFill>
                  <a:schemeClr val="accent1"/>
                </a:solidFill>
              </a:rPr>
              <a:t>Szkół nr 1</a:t>
            </a:r>
            <a:r>
              <a:rPr lang="en-US" sz="2300" noProof="1" smtClean="0">
                <a:solidFill>
                  <a:schemeClr val="accent1"/>
                </a:solidFill>
              </a:rPr>
              <a:t>,</a:t>
            </a:r>
            <a:r>
              <a:rPr lang="pl-PL" sz="2300" noProof="1" smtClean="0">
                <a:solidFill>
                  <a:schemeClr val="accent1"/>
                </a:solidFill>
              </a:rPr>
              <a:t> </a:t>
            </a:r>
            <a:r>
              <a:rPr lang="en-US" sz="2300" noProof="1" smtClean="0">
                <a:solidFill>
                  <a:schemeClr val="accent1"/>
                </a:solidFill>
              </a:rPr>
              <a:t>w skład</a:t>
            </a:r>
            <a:r>
              <a:rPr lang="pl-PL" sz="2300" noProof="1" smtClean="0">
                <a:solidFill>
                  <a:schemeClr val="accent1"/>
                </a:solidFill>
              </a:rPr>
              <a:t> </a:t>
            </a:r>
            <a:r>
              <a:rPr lang="en-US" sz="2300" noProof="1" smtClean="0">
                <a:solidFill>
                  <a:schemeClr val="accent1"/>
                </a:solidFill>
              </a:rPr>
              <a:t>którego</a:t>
            </a:r>
            <a:r>
              <a:rPr lang="en-US" sz="2300" noProof="1">
                <a:solidFill>
                  <a:schemeClr val="accent1"/>
                </a:solidFill>
              </a:rPr>
              <a:t> wchodziło Liceum Ogólnokształcące i Liceum Profilowane, </a:t>
            </a:r>
            <a:r>
              <a:rPr lang="en-US" sz="2300" noProof="1" smtClean="0">
                <a:solidFill>
                  <a:schemeClr val="accent1"/>
                </a:solidFill>
              </a:rPr>
              <a:t>na</a:t>
            </a:r>
            <a:r>
              <a:rPr lang="pl-PL" sz="2300" noProof="1" smtClean="0">
                <a:solidFill>
                  <a:schemeClr val="accent1"/>
                </a:solidFill>
              </a:rPr>
              <a:t>dano </a:t>
            </a:r>
            <a:r>
              <a:rPr lang="en-US" sz="2300" noProof="1" smtClean="0">
                <a:solidFill>
                  <a:schemeClr val="accent1"/>
                </a:solidFill>
              </a:rPr>
              <a:t>imi</a:t>
            </a:r>
            <a:r>
              <a:rPr lang="pl-PL" sz="2300" noProof="1" smtClean="0">
                <a:solidFill>
                  <a:schemeClr val="accent1"/>
                </a:solidFill>
              </a:rPr>
              <a:t>ę</a:t>
            </a:r>
            <a:r>
              <a:rPr lang="en-US" sz="2300" noProof="1" smtClean="0">
                <a:solidFill>
                  <a:schemeClr val="accent1"/>
                </a:solidFill>
              </a:rPr>
              <a:t> </a:t>
            </a:r>
            <a:r>
              <a:rPr lang="pl-PL" sz="2300" b="1" noProof="1">
                <a:solidFill>
                  <a:schemeClr val="accent1"/>
                </a:solidFill>
              </a:rPr>
              <a:t> </a:t>
            </a:r>
            <a:r>
              <a:rPr lang="en-US" sz="2300" b="1" noProof="1" smtClean="0">
                <a:solidFill>
                  <a:schemeClr val="accent1"/>
                </a:solidFill>
              </a:rPr>
              <a:t>Jana </a:t>
            </a:r>
            <a:r>
              <a:rPr lang="en-US" sz="2300" b="1" noProof="1">
                <a:solidFill>
                  <a:schemeClr val="accent1"/>
                </a:solidFill>
              </a:rPr>
              <a:t>Pawła </a:t>
            </a:r>
            <a:r>
              <a:rPr lang="en-US" sz="2300" b="1" noProof="1" smtClean="0">
                <a:solidFill>
                  <a:schemeClr val="accent1"/>
                </a:solidFill>
              </a:rPr>
              <a:t>II</a:t>
            </a:r>
            <a:r>
              <a:rPr lang="en-US" sz="2300" noProof="1" smtClean="0">
                <a:solidFill>
                  <a:schemeClr val="accent1"/>
                </a:solidFill>
              </a:rPr>
              <a:t>. </a:t>
            </a:r>
            <a:endParaRPr lang="pl-PL" sz="2300" noProof="1" smtClean="0">
              <a:solidFill>
                <a:schemeClr val="accent1"/>
              </a:solidFill>
            </a:endParaRPr>
          </a:p>
          <a:p>
            <a:pPr indent="-18288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>
                <a:tab pos="4037013" algn="l"/>
              </a:tabLst>
            </a:pPr>
            <a:endParaRPr lang="pl-PL" sz="2300" noProof="1" smtClean="0">
              <a:solidFill>
                <a:schemeClr val="accent1"/>
              </a:solidFill>
            </a:endParaRPr>
          </a:p>
          <a:p>
            <a:pPr indent="-18288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2300" noProof="1" smtClean="0">
                <a:solidFill>
                  <a:schemeClr val="accent1"/>
                </a:solidFill>
              </a:rPr>
              <a:t>Od </a:t>
            </a:r>
            <a:r>
              <a:rPr lang="en-US" sz="2300" noProof="1">
                <a:solidFill>
                  <a:schemeClr val="accent1"/>
                </a:solidFill>
              </a:rPr>
              <a:t>2004 roku </a:t>
            </a:r>
            <a:r>
              <a:rPr lang="pl-PL" sz="2300" noProof="1" smtClean="0">
                <a:solidFill>
                  <a:schemeClr val="accent1"/>
                </a:solidFill>
              </a:rPr>
              <a:t>szkoła nale</a:t>
            </a:r>
            <a:r>
              <a:rPr lang="en-US" sz="2300" noProof="1" smtClean="0">
                <a:solidFill>
                  <a:schemeClr val="accent1"/>
                </a:solidFill>
              </a:rPr>
              <a:t>ży </a:t>
            </a:r>
            <a:r>
              <a:rPr lang="pl-PL" sz="2300" noProof="1" smtClean="0">
                <a:solidFill>
                  <a:schemeClr val="accent1"/>
                </a:solidFill>
              </a:rPr>
              <a:t> </a:t>
            </a:r>
            <a:r>
              <a:rPr lang="en-US" sz="2300" noProof="1" smtClean="0">
                <a:solidFill>
                  <a:schemeClr val="accent1"/>
                </a:solidFill>
              </a:rPr>
              <a:t>do </a:t>
            </a:r>
            <a:r>
              <a:rPr lang="en-US" sz="2300" noProof="1">
                <a:solidFill>
                  <a:schemeClr val="accent1"/>
                </a:solidFill>
              </a:rPr>
              <a:t>Rodziny Szkół noszących imię Jana Pawła II. Co roku </a:t>
            </a:r>
            <a:r>
              <a:rPr lang="en-US" sz="2300" noProof="1" smtClean="0">
                <a:solidFill>
                  <a:schemeClr val="accent1"/>
                </a:solidFill>
              </a:rPr>
              <a:t>w </a:t>
            </a:r>
            <a:r>
              <a:rPr lang="en-US" sz="2300" noProof="1">
                <a:solidFill>
                  <a:schemeClr val="accent1"/>
                </a:solidFill>
              </a:rPr>
              <a:t>październiku młodzież bierze udział w Ogólnopolskim Spotkaniu Szkół Jana Pawła II organizowanym </a:t>
            </a:r>
            <a:r>
              <a:rPr lang="en-US" sz="2300" noProof="1" smtClean="0">
                <a:solidFill>
                  <a:schemeClr val="accent1"/>
                </a:solidFill>
              </a:rPr>
              <a:t>w </a:t>
            </a:r>
            <a:r>
              <a:rPr lang="en-US" sz="2300" noProof="1">
                <a:solidFill>
                  <a:schemeClr val="accent1"/>
                </a:solidFill>
              </a:rPr>
              <a:t>Częstochowie.</a:t>
            </a:r>
          </a:p>
        </p:txBody>
      </p:sp>
    </p:spTree>
    <p:extLst>
      <p:ext uri="{BB962C8B-B14F-4D97-AF65-F5344CB8AC3E}">
        <p14:creationId xmlns:p14="http://schemas.microsoft.com/office/powerpoint/2010/main" val="2408519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8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59744E-8D93-49EE-A523-F3DB11B2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819" y="581892"/>
            <a:ext cx="9875520" cy="80752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noProof="1" smtClean="0">
                <a:solidFill>
                  <a:schemeClr val="bg1"/>
                </a:solidFill>
                <a:ea typeface="+mj-lt"/>
                <a:cs typeface="+mj-lt"/>
              </a:rPr>
              <a:t/>
            </a:r>
            <a:br>
              <a:rPr lang="pl-PL" b="1" noProof="1" smtClean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pl-PL" b="1" noProof="1" smtClean="0">
                <a:solidFill>
                  <a:schemeClr val="bg1"/>
                </a:solidFill>
                <a:ea typeface="+mj-lt"/>
                <a:cs typeface="+mj-lt"/>
              </a:rPr>
              <a:t>TYPY SZKÓŁ I KLASY</a:t>
            </a:r>
            <a:br>
              <a:rPr lang="pl-PL" b="1" noProof="1" smtClean="0">
                <a:solidFill>
                  <a:schemeClr val="bg1"/>
                </a:solidFill>
                <a:ea typeface="+mj-lt"/>
                <a:cs typeface="+mj-lt"/>
              </a:rPr>
            </a:br>
            <a:endParaRPr lang="en-US" b="1" dirty="0">
              <a:solidFill>
                <a:srgbClr val="FFFFFF"/>
              </a:solidFill>
            </a:endParaRPr>
          </a:p>
        </p:txBody>
      </p:sp>
      <p:sp useBgFill="1">
        <p:nvSpPr>
          <p:cNvPr id="22" name="Rectangle 20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="" xmlns:a16="http://schemas.microsoft.com/office/drawing/2014/main" id="{393484BF-737A-47AA-A887-FFD1B436D5AE}"/>
              </a:ext>
            </a:extLst>
          </p:cNvPr>
          <p:cNvSpPr/>
          <p:nvPr/>
        </p:nvSpPr>
        <p:spPr>
          <a:xfrm>
            <a:off x="8011064" y="3288100"/>
            <a:ext cx="3091128" cy="848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27" name="Prostokąt: zaokrąglone rogi 26">
            <a:extLst>
              <a:ext uri="{FF2B5EF4-FFF2-40B4-BE49-F238E27FC236}">
                <a16:creationId xmlns="" xmlns:a16="http://schemas.microsoft.com/office/drawing/2014/main" id="{3C97E0C9-9FDB-46DF-8878-A2DB95767529}"/>
              </a:ext>
            </a:extLst>
          </p:cNvPr>
          <p:cNvSpPr/>
          <p:nvPr/>
        </p:nvSpPr>
        <p:spPr>
          <a:xfrm>
            <a:off x="8011062" y="4812100"/>
            <a:ext cx="3091129" cy="848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32" name="pole tekstowe 31">
            <a:extLst>
              <a:ext uri="{FF2B5EF4-FFF2-40B4-BE49-F238E27FC236}">
                <a16:creationId xmlns="" xmlns:a16="http://schemas.microsoft.com/office/drawing/2014/main" id="{9B8FD564-536B-4A32-8066-E42379F5C23B}"/>
              </a:ext>
            </a:extLst>
          </p:cNvPr>
          <p:cNvSpPr txBox="1"/>
          <p:nvPr/>
        </p:nvSpPr>
        <p:spPr>
          <a:xfrm>
            <a:off x="8491267" y="5055079"/>
            <a:ext cx="2139352" cy="399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 b="1" noProof="1" smtClean="0">
                <a:solidFill>
                  <a:srgbClr val="7C891D"/>
                </a:solidFill>
                <a:ea typeface="+mn-lt"/>
                <a:cs typeface="+mn-lt"/>
              </a:rPr>
              <a:t>  </a:t>
            </a:r>
            <a:r>
              <a:rPr lang="en-US" sz="1900" b="1" noProof="1">
                <a:solidFill>
                  <a:srgbClr val="7C891D"/>
                </a:solidFill>
                <a:ea typeface="+mn-lt"/>
                <a:cs typeface="+mn-lt"/>
              </a:rPr>
              <a:t> </a:t>
            </a:r>
            <a:r>
              <a:rPr lang="en-US" sz="1900" b="1" noProof="1" smtClean="0">
                <a:solidFill>
                  <a:srgbClr val="7C891D"/>
                </a:solidFill>
                <a:ea typeface="+mn-lt"/>
                <a:cs typeface="+mn-lt"/>
              </a:rPr>
              <a:t>europejsk</a:t>
            </a:r>
            <a:r>
              <a:rPr lang="pl-PL" sz="1900" b="1" noProof="1">
                <a:solidFill>
                  <a:srgbClr val="7C891D"/>
                </a:solidFill>
                <a:ea typeface="+mn-lt"/>
                <a:cs typeface="+mn-lt"/>
              </a:rPr>
              <a:t>a</a:t>
            </a:r>
            <a:endParaRPr lang="en-US" sz="1900" noProof="1">
              <a:solidFill>
                <a:srgbClr val="7C891D"/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="" xmlns:a16="http://schemas.microsoft.com/office/drawing/2014/main" id="{64A4F4C8-DDEA-40E8-B7A9-2B28DE6E039C}"/>
              </a:ext>
            </a:extLst>
          </p:cNvPr>
          <p:cNvSpPr txBox="1"/>
          <p:nvPr/>
        </p:nvSpPr>
        <p:spPr>
          <a:xfrm>
            <a:off x="7800975" y="3370233"/>
            <a:ext cx="343852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 </a:t>
            </a:r>
            <a:r>
              <a:rPr lang="pl-PL" sz="1900" b="1" dirty="0" smtClean="0">
                <a:solidFill>
                  <a:schemeClr val="accent1">
                    <a:lumMod val="75000"/>
                  </a:schemeClr>
                </a:solidFill>
              </a:rPr>
              <a:t>matematyczno-geograficzno-informatyczna</a:t>
            </a:r>
            <a:endParaRPr lang="pl-PL" sz="1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="" xmlns:a16="http://schemas.microsoft.com/office/drawing/2014/main" id="{7408D474-024A-4AAE-BF6A-6DE4E2643E48}"/>
              </a:ext>
            </a:extLst>
          </p:cNvPr>
          <p:cNvSpPr/>
          <p:nvPr/>
        </p:nvSpPr>
        <p:spPr>
          <a:xfrm>
            <a:off x="4359216" y="3288100"/>
            <a:ext cx="3091129" cy="848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41" name="Prostokąt: zaokrąglone rogi 40">
            <a:extLst>
              <a:ext uri="{FF2B5EF4-FFF2-40B4-BE49-F238E27FC236}">
                <a16:creationId xmlns="" xmlns:a16="http://schemas.microsoft.com/office/drawing/2014/main" id="{78FCBAD6-202E-413E-B83F-8BE06350DF4B}"/>
              </a:ext>
            </a:extLst>
          </p:cNvPr>
          <p:cNvSpPr/>
          <p:nvPr/>
        </p:nvSpPr>
        <p:spPr>
          <a:xfrm>
            <a:off x="707366" y="3288100"/>
            <a:ext cx="3091128" cy="848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40" name="Prostokąt: zaokrąglone rogi 39">
            <a:extLst>
              <a:ext uri="{FF2B5EF4-FFF2-40B4-BE49-F238E27FC236}">
                <a16:creationId xmlns="" xmlns:a16="http://schemas.microsoft.com/office/drawing/2014/main" id="{C2033CD9-5D25-4FEA-AC49-90FFF5F3DBE0}"/>
              </a:ext>
            </a:extLst>
          </p:cNvPr>
          <p:cNvSpPr/>
          <p:nvPr/>
        </p:nvSpPr>
        <p:spPr>
          <a:xfrm>
            <a:off x="4359215" y="4812100"/>
            <a:ext cx="3091129" cy="848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42" name="Prostokąt: zaokrąglone rogi 41">
            <a:extLst>
              <a:ext uri="{FF2B5EF4-FFF2-40B4-BE49-F238E27FC236}">
                <a16:creationId xmlns="" xmlns:a16="http://schemas.microsoft.com/office/drawing/2014/main" id="{432B64AD-7D97-4EE4-8ACB-7CD87BAA1387}"/>
              </a:ext>
            </a:extLst>
          </p:cNvPr>
          <p:cNvSpPr/>
          <p:nvPr/>
        </p:nvSpPr>
        <p:spPr>
          <a:xfrm>
            <a:off x="707366" y="4783345"/>
            <a:ext cx="3091129" cy="8482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43" name="pole tekstowe 42">
            <a:extLst>
              <a:ext uri="{FF2B5EF4-FFF2-40B4-BE49-F238E27FC236}">
                <a16:creationId xmlns="" xmlns:a16="http://schemas.microsoft.com/office/drawing/2014/main" id="{D605E499-8B76-4D7E-BDDC-81B88B1416D9}"/>
              </a:ext>
            </a:extLst>
          </p:cNvPr>
          <p:cNvSpPr txBox="1"/>
          <p:nvPr/>
        </p:nvSpPr>
        <p:spPr>
          <a:xfrm>
            <a:off x="4248151" y="3416062"/>
            <a:ext cx="33147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 b="1" noProof="1" smtClean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   matematyczno-</a:t>
            </a:r>
            <a:r>
              <a:rPr lang="pl-PL" sz="1900" b="1" dirty="0" smtClean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fizyczna</a:t>
            </a:r>
            <a:endParaRPr lang="pl-PL" sz="1900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algn="l"/>
            <a:endParaRPr lang="pl-PL" sz="1900" dirty="0"/>
          </a:p>
        </p:txBody>
      </p:sp>
      <p:sp>
        <p:nvSpPr>
          <p:cNvPr id="44" name="pole tekstowe 43">
            <a:extLst>
              <a:ext uri="{FF2B5EF4-FFF2-40B4-BE49-F238E27FC236}">
                <a16:creationId xmlns="" xmlns:a16="http://schemas.microsoft.com/office/drawing/2014/main" id="{E73A2F48-6B36-442B-A079-0885EB7E0575}"/>
              </a:ext>
            </a:extLst>
          </p:cNvPr>
          <p:cNvSpPr txBox="1"/>
          <p:nvPr/>
        </p:nvSpPr>
        <p:spPr>
          <a:xfrm>
            <a:off x="4924784" y="5054181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900" b="1" dirty="0" smtClean="0">
                <a:solidFill>
                  <a:schemeClr val="accent1">
                    <a:lumMod val="75000"/>
                  </a:schemeClr>
                </a:solidFill>
              </a:rPr>
              <a:t>      językowa</a:t>
            </a:r>
            <a:endParaRPr lang="pl-PL" sz="1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="" xmlns:a16="http://schemas.microsoft.com/office/drawing/2014/main" id="{25BB34F6-ED22-4578-8C6B-4A0583FFB082}"/>
              </a:ext>
            </a:extLst>
          </p:cNvPr>
          <p:cNvSpPr txBox="1"/>
          <p:nvPr/>
        </p:nvSpPr>
        <p:spPr>
          <a:xfrm>
            <a:off x="653810" y="3514904"/>
            <a:ext cx="3318294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900" b="1" dirty="0" smtClean="0">
                <a:solidFill>
                  <a:schemeClr val="accent1">
                    <a:lumMod val="75000"/>
                  </a:schemeClr>
                </a:solidFill>
              </a:rPr>
              <a:t>    biologiczno-chemiczna</a:t>
            </a:r>
            <a:endParaRPr lang="pl-PL" sz="1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="" xmlns:a16="http://schemas.microsoft.com/office/drawing/2014/main" id="{CE984CD6-9A20-47F9-B3DB-00860259E58D}"/>
              </a:ext>
            </a:extLst>
          </p:cNvPr>
          <p:cNvSpPr txBox="1"/>
          <p:nvPr/>
        </p:nvSpPr>
        <p:spPr>
          <a:xfrm>
            <a:off x="969214" y="5038005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900" b="1" dirty="0" smtClean="0">
                <a:solidFill>
                  <a:schemeClr val="accent1">
                    <a:lumMod val="75000"/>
                  </a:schemeClr>
                </a:solidFill>
              </a:rPr>
              <a:t>      humanistyczna</a:t>
            </a:r>
            <a:endParaRPr lang="pl-PL" sz="1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Grafika 46" descr="Książki kontur">
            <a:extLst>
              <a:ext uri="{FF2B5EF4-FFF2-40B4-BE49-F238E27FC236}">
                <a16:creationId xmlns="" xmlns:a16="http://schemas.microsoft.com/office/drawing/2014/main" id="{953D9FAC-A640-4BE9-8382-E817E5072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385" y="412630"/>
            <a:ext cx="1733909" cy="171953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EB59744E-8D93-49EE-A523-F3DB11B23418}"/>
              </a:ext>
            </a:extLst>
          </p:cNvPr>
          <p:cNvSpPr txBox="1">
            <a:spLocks/>
          </p:cNvSpPr>
          <p:nvPr/>
        </p:nvSpPr>
        <p:spPr>
          <a:xfrm>
            <a:off x="1008796" y="1284271"/>
            <a:ext cx="9875520" cy="1742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noProof="1" smtClean="0">
                <a:solidFill>
                  <a:schemeClr val="bg1"/>
                </a:solidFill>
                <a:ea typeface="+mj-lt"/>
                <a:cs typeface="+mj-lt"/>
              </a:rPr>
              <a:t>LICEUM OGÓLNOKSZTAŁCĄCE</a:t>
            </a:r>
            <a:r>
              <a:rPr lang="pl-PL" sz="3100" b="1" noProof="1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sz="3100" b="1" noProof="1" smtClean="0">
                <a:solidFill>
                  <a:schemeClr val="bg1"/>
                </a:solidFill>
                <a:ea typeface="+mj-lt"/>
                <a:cs typeface="+mj-lt"/>
              </a:rPr>
              <a:t> </a:t>
            </a:r>
            <a:r>
              <a:rPr lang="en-US" sz="3100" b="1" dirty="0" smtClean="0">
                <a:solidFill>
                  <a:schemeClr val="bg1"/>
                </a:solidFill>
                <a:ea typeface="+mj-lt"/>
                <a:cs typeface="+mj-lt"/>
              </a:rPr>
              <a:t>(4-LETNIE) </a:t>
            </a:r>
            <a:r>
              <a:rPr lang="pl-PL" sz="3100" b="1" dirty="0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</a:p>
          <a:p>
            <a:pPr algn="ctr"/>
            <a:r>
              <a:rPr lang="pl-PL" sz="3100" b="1" dirty="0" smtClean="0">
                <a:solidFill>
                  <a:schemeClr val="bg1"/>
                </a:solidFill>
                <a:ea typeface="+mj-lt"/>
                <a:cs typeface="+mj-lt"/>
              </a:rPr>
              <a:t> KLASY</a:t>
            </a:r>
            <a:endParaRPr lang="en-US" sz="3100" dirty="0" smtClean="0">
              <a:solidFill>
                <a:schemeClr val="bg1"/>
              </a:solidFill>
              <a:ea typeface="+mj-lt"/>
              <a:cs typeface="+mj-lt"/>
            </a:endParaRPr>
          </a:p>
          <a:p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31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59744E-8D93-49EE-A523-F3DB11B2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FFFFFF"/>
                </a:solidFill>
              </a:rPr>
              <a:t>LICEUM OGÓLNOKSZTAŁCĄCE</a:t>
            </a:r>
            <a:endParaRPr lang="en-US" sz="4800" dirty="0">
              <a:solidFill>
                <a:srgbClr val="FFFFFF"/>
              </a:solidFill>
            </a:endParaRPr>
          </a:p>
        </p:txBody>
      </p:sp>
      <p:sp useBgFill="1">
        <p:nvSpPr>
          <p:cNvPr id="22" name="Rectangle 11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8AF381-78A5-4765-A6DF-7572EECCC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89" y="2881285"/>
            <a:ext cx="9872871" cy="3243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571500" indent="-342900"/>
            <a:r>
              <a:rPr lang="pl-PL" dirty="0" smtClean="0">
                <a:ea typeface="+mn-lt"/>
                <a:cs typeface="+mn-lt"/>
              </a:rPr>
              <a:t>przygotowuje </a:t>
            </a:r>
            <a:r>
              <a:rPr lang="pl-PL" dirty="0">
                <a:ea typeface="+mn-lt"/>
                <a:cs typeface="+mn-lt"/>
              </a:rPr>
              <a:t>do studiów na kierunkach: </a:t>
            </a:r>
            <a:r>
              <a:rPr lang="pl-PL" b="1" dirty="0">
                <a:ea typeface="+mn-lt"/>
                <a:cs typeface="+mn-lt"/>
              </a:rPr>
              <a:t>medycyna, weterynaria, farmacja, położnictwo, pielęgniarstwo, analiza medyczna, stomatologia, rehabilitacja, ratownictwo medyczne, biologia, chemia, fizjoterapia, biofizyka, technologia żywienia, dietetyka, fizjoterapia, biotechnologia, zootechnika itp.</a:t>
            </a:r>
            <a:endParaRPr lang="pl-PL" b="1" dirty="0"/>
          </a:p>
          <a:p>
            <a:pPr marL="388620" indent="-342900"/>
            <a:r>
              <a:rPr lang="pl-PL" dirty="0">
                <a:ea typeface="+mn-lt"/>
                <a:cs typeface="+mn-lt"/>
              </a:rPr>
              <a:t>      </a:t>
            </a:r>
            <a:r>
              <a:rPr lang="pl-PL" i="1" dirty="0">
                <a:ea typeface="+mn-lt"/>
                <a:cs typeface="+mn-lt"/>
              </a:rPr>
              <a:t>      rozszerzony program </a:t>
            </a:r>
            <a:r>
              <a:rPr lang="pl-PL" i="1" dirty="0" smtClean="0">
                <a:ea typeface="+mn-lt"/>
                <a:cs typeface="+mn-lt"/>
              </a:rPr>
              <a:t>nauczania z </a:t>
            </a:r>
            <a:r>
              <a:rPr lang="pl-PL" b="1" i="1" dirty="0">
                <a:ea typeface="+mn-lt"/>
                <a:cs typeface="+mn-lt"/>
              </a:rPr>
              <a:t>biologii, chemii, matematyki</a:t>
            </a:r>
            <a:r>
              <a:rPr lang="pl-PL" i="1" dirty="0">
                <a:ea typeface="+mn-lt"/>
                <a:cs typeface="+mn-lt"/>
              </a:rPr>
              <a:t> </a:t>
            </a:r>
            <a:endParaRPr lang="pl-PL" dirty="0"/>
          </a:p>
          <a:p>
            <a:pPr marL="388620" indent="-3429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Prostokąt: zaokrąglone rogi 89">
            <a:extLst>
              <a:ext uri="{FF2B5EF4-FFF2-40B4-BE49-F238E27FC236}">
                <a16:creationId xmlns="" xmlns:a16="http://schemas.microsoft.com/office/drawing/2014/main" id="{55A3B09C-A81E-4519-B5C8-8D2D20EA4578}"/>
              </a:ext>
            </a:extLst>
          </p:cNvPr>
          <p:cNvSpPr/>
          <p:nvPr/>
        </p:nvSpPr>
        <p:spPr>
          <a:xfrm>
            <a:off x="764875" y="2698630"/>
            <a:ext cx="10322941" cy="7332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sz="3600" b="1" dirty="0">
                <a:solidFill>
                  <a:schemeClr val="accent1"/>
                </a:solidFill>
              </a:rPr>
              <a:t> Klasa </a:t>
            </a:r>
            <a:r>
              <a:rPr lang="pl-PL" sz="3600" b="1" noProof="1">
                <a:solidFill>
                  <a:schemeClr val="accent1"/>
                </a:solidFill>
              </a:rPr>
              <a:t>biologiczno</a:t>
            </a:r>
            <a:r>
              <a:rPr lang="pl-PL" sz="3600" b="1" dirty="0">
                <a:solidFill>
                  <a:schemeClr val="accent1"/>
                </a:solidFill>
              </a:rPr>
              <a:t> – chemiczna</a:t>
            </a:r>
          </a:p>
        </p:txBody>
      </p:sp>
      <p:pic>
        <p:nvPicPr>
          <p:cNvPr id="91" name="Grafika 91" descr="Mikroskop">
            <a:extLst>
              <a:ext uri="{FF2B5EF4-FFF2-40B4-BE49-F238E27FC236}">
                <a16:creationId xmlns="" xmlns:a16="http://schemas.microsoft.com/office/drawing/2014/main" id="{29CBCD22-1605-47EA-B5FB-0A3066034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3045" y="377404"/>
            <a:ext cx="1732474" cy="1789983"/>
          </a:xfrm>
          <a:prstGeom prst="rect">
            <a:avLst/>
          </a:prstGeom>
        </p:spPr>
      </p:pic>
      <p:pic>
        <p:nvPicPr>
          <p:cNvPr id="94" name="Grafika 94" descr="Igła kontur">
            <a:extLst>
              <a:ext uri="{FF2B5EF4-FFF2-40B4-BE49-F238E27FC236}">
                <a16:creationId xmlns="" xmlns:a16="http://schemas.microsoft.com/office/drawing/2014/main" id="{7F305CB4-E5CD-4C18-9D7E-9F076AFA9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631" y="4510178"/>
            <a:ext cx="1388852" cy="1360098"/>
          </a:xfrm>
          <a:prstGeom prst="rect">
            <a:avLst/>
          </a:prstGeom>
        </p:spPr>
      </p:pic>
      <p:pic>
        <p:nvPicPr>
          <p:cNvPr id="95" name="Grafika 95" descr="bakteria kontur">
            <a:extLst>
              <a:ext uri="{FF2B5EF4-FFF2-40B4-BE49-F238E27FC236}">
                <a16:creationId xmlns="" xmlns:a16="http://schemas.microsoft.com/office/drawing/2014/main" id="{38C2AB76-3B42-4F54-AD8C-ED6D7EFF8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61049" y="5574103"/>
            <a:ext cx="1055297" cy="1072550"/>
          </a:xfrm>
          <a:prstGeom prst="rect">
            <a:avLst/>
          </a:prstGeom>
        </p:spPr>
      </p:pic>
      <p:pic>
        <p:nvPicPr>
          <p:cNvPr id="96" name="Grafika 96" descr="bakteria kontur">
            <a:extLst>
              <a:ext uri="{FF2B5EF4-FFF2-40B4-BE49-F238E27FC236}">
                <a16:creationId xmlns="" xmlns:a16="http://schemas.microsoft.com/office/drawing/2014/main" id="{ADE27AF4-A634-422F-9362-78FBDBA19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4649" y="5559726"/>
            <a:ext cx="1015041" cy="101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1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59744E-8D93-49EE-A523-F3DB11B2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FFFFFF"/>
                </a:solidFill>
              </a:rPr>
              <a:t>LICEUM OGÓLNOKSZTAŁCĄCE</a:t>
            </a:r>
            <a:endParaRPr lang="en-US" sz="4800" dirty="0">
              <a:solidFill>
                <a:srgbClr val="FFFFFF"/>
              </a:solidFill>
            </a:endParaRPr>
          </a:p>
        </p:txBody>
      </p:sp>
      <p:sp useBgFill="1">
        <p:nvSpPr>
          <p:cNvPr id="22" name="Rectangle 11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8AF381-78A5-4765-A6DF-7572EECCC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853" y="3288165"/>
            <a:ext cx="9872871" cy="3243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/>
            <a:r>
              <a:rPr lang="pl-PL" dirty="0" smtClean="0"/>
              <a:t>przygotowuje </a:t>
            </a:r>
            <a:r>
              <a:rPr lang="pl-PL" dirty="0"/>
              <a:t>do studiów na kierunkach: </a:t>
            </a:r>
            <a:r>
              <a:rPr lang="pl-PL" b="1" dirty="0"/>
              <a:t>matematyka, fizyka, akustyka, budownictwo, budowa maszyn, inżynieria produkcji, mechatronika, architektura, inżynieria materiałowa, inżynieria bezpieczeństwa, fizyka medyczna, oceanotechnika, lotnictwo </a:t>
            </a:r>
            <a:r>
              <a:rPr lang="pl-PL" b="1" dirty="0" smtClean="0"/>
              <a:t>                                  i </a:t>
            </a:r>
            <a:r>
              <a:rPr lang="pl-PL" b="1" dirty="0"/>
              <a:t>kosmonautyka, zarzadzanie jakością, inżynieria środowiska  itp.</a:t>
            </a:r>
            <a:endParaRPr lang="pl-PL" b="1" dirty="0">
              <a:ea typeface="+mn-lt"/>
              <a:cs typeface="+mn-lt"/>
            </a:endParaRPr>
          </a:p>
          <a:p>
            <a:pPr marL="285750" indent="-285750">
              <a:buFont typeface="Corbel"/>
              <a:buChar char="•"/>
            </a:pPr>
            <a:r>
              <a:rPr lang="pl-PL" i="1" dirty="0"/>
              <a:t>     rozszerzony program nauczania: </a:t>
            </a:r>
            <a:r>
              <a:rPr lang="pl-PL" b="1" i="1" dirty="0" smtClean="0"/>
              <a:t>matematyka, język angielski, fizyka.</a:t>
            </a:r>
          </a:p>
          <a:p>
            <a:pPr marL="285750" indent="-285750">
              <a:buFont typeface="Corbel"/>
              <a:buChar char="•"/>
            </a:pPr>
            <a:endParaRPr lang="pl-PL" b="1" dirty="0">
              <a:ea typeface="+mn-lt"/>
              <a:cs typeface="+mn-lt"/>
            </a:endParaRP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="" xmlns:a16="http://schemas.microsoft.com/office/drawing/2014/main" id="{E27D795F-140F-4492-9BBE-5FEE3E19648F}"/>
              </a:ext>
            </a:extLst>
          </p:cNvPr>
          <p:cNvSpPr/>
          <p:nvPr/>
        </p:nvSpPr>
        <p:spPr>
          <a:xfrm>
            <a:off x="836762" y="2698631"/>
            <a:ext cx="10251055" cy="7332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3600" b="1" dirty="0">
                <a:solidFill>
                  <a:srgbClr val="A6B727"/>
                </a:solidFill>
                <a:latin typeface="Corbel"/>
                <a:ea typeface="Corbel"/>
                <a:cs typeface="Corbel"/>
              </a:rPr>
              <a:t>Klasa </a:t>
            </a:r>
            <a:r>
              <a:rPr lang="pl-PL" sz="3600" b="1" noProof="1">
                <a:solidFill>
                  <a:srgbClr val="A6B727"/>
                </a:solidFill>
                <a:latin typeface="Corbel"/>
                <a:ea typeface="Corbel"/>
                <a:cs typeface="Corbel"/>
              </a:rPr>
              <a:t>matematyczno </a:t>
            </a:r>
            <a:r>
              <a:rPr lang="pl-PL" sz="3600" b="1" dirty="0">
                <a:solidFill>
                  <a:srgbClr val="A6B727"/>
                </a:solidFill>
                <a:latin typeface="Corbel"/>
                <a:ea typeface="Corbel"/>
                <a:cs typeface="Corbel"/>
              </a:rPr>
              <a:t>– fizyczna</a:t>
            </a:r>
            <a:endParaRPr lang="pl-PL" sz="3600" dirty="0"/>
          </a:p>
        </p:txBody>
      </p:sp>
      <p:pic>
        <p:nvPicPr>
          <p:cNvPr id="5" name="Grafika 5" descr="Wahadło Newtona kontur">
            <a:extLst>
              <a:ext uri="{FF2B5EF4-FFF2-40B4-BE49-F238E27FC236}">
                <a16:creationId xmlns="" xmlns:a16="http://schemas.microsoft.com/office/drawing/2014/main" id="{70F088C5-C35E-449E-976B-79C4906D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838" y="5358442"/>
            <a:ext cx="1130060" cy="1173192"/>
          </a:xfrm>
          <a:prstGeom prst="rect">
            <a:avLst/>
          </a:prstGeom>
        </p:spPr>
      </p:pic>
      <p:pic>
        <p:nvPicPr>
          <p:cNvPr id="8" name="Grafika 8" descr="Planeta Saturn">
            <a:extLst>
              <a:ext uri="{FF2B5EF4-FFF2-40B4-BE49-F238E27FC236}">
                <a16:creationId xmlns="" xmlns:a16="http://schemas.microsoft.com/office/drawing/2014/main" id="{A505B5D3-611D-4F21-8141-222B78310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575" y="132990"/>
            <a:ext cx="2393831" cy="2422586"/>
          </a:xfrm>
          <a:prstGeom prst="rect">
            <a:avLst/>
          </a:prstGeom>
        </p:spPr>
      </p:pic>
      <p:pic>
        <p:nvPicPr>
          <p:cNvPr id="9" name="Grafika 9" descr="Konstelacja kontur">
            <a:extLst>
              <a:ext uri="{FF2B5EF4-FFF2-40B4-BE49-F238E27FC236}">
                <a16:creationId xmlns="" xmlns:a16="http://schemas.microsoft.com/office/drawing/2014/main" id="{9F050EFA-58AE-4E77-95E2-B38F740AF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196" y="5487838"/>
            <a:ext cx="1043796" cy="10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0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34842-C842-4F33-80B3-44ED2D44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38" y="586739"/>
            <a:ext cx="9875520" cy="1356360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FFFFFF"/>
                </a:solidFill>
              </a:rPr>
              <a:t>LICEUM OGÓLNOKSZTAŁCĄCE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B4C428-672A-41DC-895E-65C2B911F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227" y="3485134"/>
            <a:ext cx="9872871" cy="2625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b="1" dirty="0">
              <a:ea typeface="+mn-lt"/>
              <a:cs typeface="+mn-lt"/>
            </a:endParaRPr>
          </a:p>
          <a:p>
            <a:r>
              <a:rPr lang="pl-PL" dirty="0" smtClean="0">
                <a:ea typeface="+mn-lt"/>
                <a:cs typeface="+mn-lt"/>
              </a:rPr>
              <a:t>przygotowuje </a:t>
            </a:r>
            <a:r>
              <a:rPr lang="pl-PL" dirty="0">
                <a:ea typeface="+mn-lt"/>
                <a:cs typeface="+mn-lt"/>
              </a:rPr>
              <a:t>do studiów na kierunkach: </a:t>
            </a:r>
            <a:r>
              <a:rPr lang="pl-PL" b="1" dirty="0">
                <a:ea typeface="+mn-lt"/>
                <a:cs typeface="+mn-lt"/>
              </a:rPr>
              <a:t>ekonomia, matematyka, informatyka automatyka i robotyka, architektura, budowa maszyn, </a:t>
            </a:r>
            <a:r>
              <a:rPr lang="pl-PL" b="1" noProof="1">
                <a:ea typeface="+mn-lt"/>
                <a:cs typeface="+mn-lt"/>
              </a:rPr>
              <a:t>bioinformatyka</a:t>
            </a:r>
            <a:r>
              <a:rPr lang="pl-PL" b="1" dirty="0">
                <a:ea typeface="+mn-lt"/>
                <a:cs typeface="+mn-lt"/>
              </a:rPr>
              <a:t>, mechatronika, logistyka  itp.</a:t>
            </a:r>
            <a:endParaRPr lang="pl-PL" b="1" dirty="0"/>
          </a:p>
          <a:p>
            <a:r>
              <a:rPr lang="pl-PL" dirty="0">
                <a:ea typeface="+mn-lt"/>
                <a:cs typeface="+mn-lt"/>
              </a:rPr>
              <a:t>        </a:t>
            </a:r>
            <a:r>
              <a:rPr lang="pl-PL" i="1" dirty="0">
                <a:ea typeface="+mn-lt"/>
                <a:cs typeface="+mn-lt"/>
              </a:rPr>
              <a:t>rozszerzony program nauczania </a:t>
            </a:r>
            <a:r>
              <a:rPr lang="pl-PL" i="1" dirty="0" smtClean="0">
                <a:ea typeface="+mn-lt"/>
                <a:cs typeface="+mn-lt"/>
              </a:rPr>
              <a:t>z </a:t>
            </a:r>
            <a:r>
              <a:rPr lang="pl-PL" b="1" i="1" dirty="0" smtClean="0">
                <a:ea typeface="+mn-lt"/>
                <a:cs typeface="+mn-lt"/>
              </a:rPr>
              <a:t>matematyki</a:t>
            </a:r>
            <a:r>
              <a:rPr lang="pl-PL" b="1" i="1" dirty="0">
                <a:ea typeface="+mn-lt"/>
                <a:cs typeface="+mn-lt"/>
              </a:rPr>
              <a:t>, geografii, </a:t>
            </a:r>
            <a:r>
              <a:rPr lang="pl-PL" b="1" i="1" dirty="0" smtClean="0">
                <a:ea typeface="+mn-lt"/>
                <a:cs typeface="+mn-lt"/>
              </a:rPr>
              <a:t>informatyki.</a:t>
            </a:r>
            <a:endParaRPr lang="pl-PL" b="1" dirty="0"/>
          </a:p>
          <a:p>
            <a:endParaRPr lang="en-US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6EE6F0F-3619-4247-8783-29A71506B00D}"/>
              </a:ext>
            </a:extLst>
          </p:cNvPr>
          <p:cNvSpPr/>
          <p:nvPr/>
        </p:nvSpPr>
        <p:spPr>
          <a:xfrm>
            <a:off x="721747" y="2698630"/>
            <a:ext cx="10667995" cy="7332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" algn="ctr">
              <a:lnSpc>
                <a:spcPct val="90000"/>
              </a:lnSpc>
              <a:spcBef>
                <a:spcPts val="1400"/>
              </a:spcBef>
            </a:pPr>
            <a:r>
              <a:rPr lang="pl-PL" sz="3200" b="1">
                <a:solidFill>
                  <a:schemeClr val="accent1"/>
                </a:solidFill>
                <a:ea typeface="+mn-lt"/>
                <a:cs typeface="+mn-lt"/>
              </a:rPr>
              <a:t>Klasa matematyczno-geograficzno-informatyczna</a:t>
            </a:r>
            <a:endParaRPr lang="pl-PL">
              <a:solidFill>
                <a:schemeClr val="accent1"/>
              </a:solidFill>
            </a:endParaRPr>
          </a:p>
        </p:txBody>
      </p:sp>
      <p:pic>
        <p:nvPicPr>
          <p:cNvPr id="5" name="Graphic 5" descr="Globus kontur">
            <a:extLst>
              <a:ext uri="{FF2B5EF4-FFF2-40B4-BE49-F238E27FC236}">
                <a16:creationId xmlns="" xmlns:a16="http://schemas.microsoft.com/office/drawing/2014/main" id="{42F650BC-69CB-4136-B31F-2028E81A7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386" y="4697085"/>
            <a:ext cx="1906436" cy="1892058"/>
          </a:xfrm>
          <a:prstGeom prst="rect">
            <a:avLst/>
          </a:prstGeom>
        </p:spPr>
      </p:pic>
      <p:pic>
        <p:nvPicPr>
          <p:cNvPr id="6" name="Graphic 6" descr="Kalkulator">
            <a:extLst>
              <a:ext uri="{FF2B5EF4-FFF2-40B4-BE49-F238E27FC236}">
                <a16:creationId xmlns="" xmlns:a16="http://schemas.microsoft.com/office/drawing/2014/main" id="{BFB168C8-5A20-415E-9BB5-3795CAE97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9841" y="75482"/>
            <a:ext cx="2638245" cy="2523226"/>
          </a:xfrm>
          <a:prstGeom prst="rect">
            <a:avLst/>
          </a:prstGeom>
        </p:spPr>
      </p:pic>
      <p:pic>
        <p:nvPicPr>
          <p:cNvPr id="7" name="Graphic 7" descr="Liczydło z wypełnieniem pełnym">
            <a:extLst>
              <a:ext uri="{FF2B5EF4-FFF2-40B4-BE49-F238E27FC236}">
                <a16:creationId xmlns="" xmlns:a16="http://schemas.microsoft.com/office/drawing/2014/main" id="{3F1DDD8F-C1DA-45A9-A532-398211300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-480000">
            <a:off x="391064" y="5300932"/>
            <a:ext cx="1144437" cy="11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78A52D-2496-4956-A9A4-EA5C38B2F1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809C8E2-EF9B-4E0B-A17E-836DE0508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66A30-72EB-4468-ABDB-8B128574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FFFFFF"/>
                </a:solidFill>
              </a:rPr>
              <a:t>LICEUM OGÓLNOKSZTAŁCĄCE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1EB557E-621E-4254-B750-85274C5F4D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523EBB-63A6-4BB3-AC1F-C96791827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528265"/>
            <a:ext cx="9872871" cy="29846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b="1" dirty="0">
              <a:ea typeface="+mn-lt"/>
              <a:cs typeface="+mn-lt"/>
            </a:endParaRPr>
          </a:p>
          <a:p>
            <a:pPr marL="388620" indent="-342900"/>
            <a:r>
              <a:rPr lang="pl-PL" dirty="0" smtClean="0">
                <a:ea typeface="+mn-lt"/>
                <a:cs typeface="+mn-lt"/>
              </a:rPr>
              <a:t>przygotowuje </a:t>
            </a:r>
            <a:r>
              <a:rPr lang="pl-PL" dirty="0">
                <a:ea typeface="+mn-lt"/>
                <a:cs typeface="+mn-lt"/>
              </a:rPr>
              <a:t>do studiów na kierunkach</a:t>
            </a:r>
            <a:r>
              <a:rPr lang="pl-PL" b="1" dirty="0">
                <a:ea typeface="+mn-lt"/>
                <a:cs typeface="+mn-lt"/>
              </a:rPr>
              <a:t>: filologia angielska, inne filologie  językoznawstwo, lingwistyka stosowana, psychologia, itp.</a:t>
            </a:r>
            <a:endParaRPr lang="pl-PL" b="1" dirty="0"/>
          </a:p>
          <a:p>
            <a:pPr marL="388620" indent="-342900"/>
            <a:r>
              <a:rPr lang="pl-PL" i="1" dirty="0" smtClean="0">
                <a:ea typeface="+mn-lt"/>
                <a:cs typeface="+mn-lt"/>
              </a:rPr>
              <a:t>rozszerzony </a:t>
            </a:r>
            <a:r>
              <a:rPr lang="pl-PL" i="1" dirty="0">
                <a:ea typeface="+mn-lt"/>
                <a:cs typeface="+mn-lt"/>
              </a:rPr>
              <a:t>program nauczania</a:t>
            </a:r>
            <a:r>
              <a:rPr lang="pl-PL" b="1" i="1" dirty="0">
                <a:ea typeface="+mn-lt"/>
                <a:cs typeface="+mn-lt"/>
              </a:rPr>
              <a:t>: języka angielskiego, drugiego języka obcego, języka </a:t>
            </a:r>
            <a:r>
              <a:rPr lang="pl-PL" b="1" i="1" dirty="0" smtClean="0">
                <a:ea typeface="+mn-lt"/>
                <a:cs typeface="+mn-lt"/>
              </a:rPr>
              <a:t>polskiego.</a:t>
            </a:r>
            <a:endParaRPr lang="pl-PL" b="1" dirty="0"/>
          </a:p>
          <a:p>
            <a:pPr marL="45720" indent="0">
              <a:buNone/>
            </a:pPr>
            <a:endParaRPr lang="en-US" b="1" dirty="0">
              <a:solidFill>
                <a:srgbClr val="A6B727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 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="" xmlns:a16="http://schemas.microsoft.com/office/drawing/2014/main" id="{8DB8193A-9800-468A-9661-1FAD85E34E4C}"/>
              </a:ext>
            </a:extLst>
          </p:cNvPr>
          <p:cNvSpPr/>
          <p:nvPr/>
        </p:nvSpPr>
        <p:spPr>
          <a:xfrm>
            <a:off x="649856" y="2813649"/>
            <a:ext cx="10682376" cy="7188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pl-PL" sz="3600" b="1">
                <a:solidFill>
                  <a:schemeClr val="accent1"/>
                </a:solidFill>
              </a:rPr>
              <a:t>Klasa językowa</a:t>
            </a:r>
            <a:endParaRPr lang="pl-PL" sz="3600">
              <a:solidFill>
                <a:schemeClr val="accent1"/>
              </a:solidFill>
            </a:endParaRPr>
          </a:p>
        </p:txBody>
      </p:sp>
      <p:pic>
        <p:nvPicPr>
          <p:cNvPr id="5" name="Grafika 5" descr="Centrala telefoniczna kontur">
            <a:extLst>
              <a:ext uri="{FF2B5EF4-FFF2-40B4-BE49-F238E27FC236}">
                <a16:creationId xmlns="" xmlns:a16="http://schemas.microsoft.com/office/drawing/2014/main" id="{0A8DADC7-F9D9-4F09-BC9F-240FB9F0D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0196" y="5070896"/>
            <a:ext cx="1331342" cy="1345719"/>
          </a:xfrm>
          <a:prstGeom prst="rect">
            <a:avLst/>
          </a:prstGeom>
        </p:spPr>
      </p:pic>
      <p:pic>
        <p:nvPicPr>
          <p:cNvPr id="6" name="Grafika 6" descr="Czat kontur">
            <a:extLst>
              <a:ext uri="{FF2B5EF4-FFF2-40B4-BE49-F238E27FC236}">
                <a16:creationId xmlns="" xmlns:a16="http://schemas.microsoft.com/office/drawing/2014/main" id="{43470FF3-30B6-4B6D-B232-C3D309704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05" y="5344065"/>
            <a:ext cx="1288211" cy="1273833"/>
          </a:xfrm>
          <a:prstGeom prst="rect">
            <a:avLst/>
          </a:prstGeom>
        </p:spPr>
      </p:pic>
      <p:pic>
        <p:nvPicPr>
          <p:cNvPr id="7" name="Grafika 8" descr="Kula ziemska: Afryka i Europa z wypełnieniem pełnym">
            <a:extLst>
              <a:ext uri="{FF2B5EF4-FFF2-40B4-BE49-F238E27FC236}">
                <a16:creationId xmlns="" xmlns:a16="http://schemas.microsoft.com/office/drawing/2014/main" id="{16508846-2244-416C-97F8-4FE443DFA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1176" y="5761007"/>
            <a:ext cx="468703" cy="439949"/>
          </a:xfrm>
          <a:prstGeom prst="rect">
            <a:avLst/>
          </a:prstGeom>
        </p:spPr>
      </p:pic>
      <p:pic>
        <p:nvPicPr>
          <p:cNvPr id="9" name="Grafika 10" descr="Planeta Ziemia i księżyc">
            <a:extLst>
              <a:ext uri="{FF2B5EF4-FFF2-40B4-BE49-F238E27FC236}">
                <a16:creationId xmlns="" xmlns:a16="http://schemas.microsoft.com/office/drawing/2014/main" id="{6EE21644-C963-42E8-B1C4-A5AB4E164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8557" y="219255"/>
            <a:ext cx="2321945" cy="23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97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599</Words>
  <Application>Microsoft Office PowerPoint</Application>
  <PresentationFormat>Niestandardowy</PresentationFormat>
  <Paragraphs>160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Basis</vt:lpstr>
      <vt:lpstr>ZESPÓŁ SZKÓŁ nr 1   im. JANA PAWŁA II  w PRZYSUSZE</vt:lpstr>
      <vt:lpstr>Lokalizacja</vt:lpstr>
      <vt:lpstr>Prezentacja programu PowerPoint</vt:lpstr>
      <vt:lpstr>Prezentacja programu PowerPoint</vt:lpstr>
      <vt:lpstr> TYPY SZKÓŁ I KLASY </vt:lpstr>
      <vt:lpstr>LICEUM OGÓLNOKSZTAŁCĄCE</vt:lpstr>
      <vt:lpstr>LICEUM OGÓLNOKSZTAŁCĄCE</vt:lpstr>
      <vt:lpstr>LICEUM OGÓLNOKSZTAŁCĄCE</vt:lpstr>
      <vt:lpstr>LICEUM OGÓLNOKSZTAŁCĄCE</vt:lpstr>
      <vt:lpstr>LICEUM OGÓLNOKSZTAŁCĄCE</vt:lpstr>
      <vt:lpstr>LICEUM OGÓLNOKSZTAŁCĄCE</vt:lpstr>
      <vt:lpstr>TECHNIKUM INFORMATYCZNE (5-LETNIE)</vt:lpstr>
      <vt:lpstr>Prezentacja programu PowerPoint</vt:lpstr>
      <vt:lpstr>ZASADY REKRUTACJI</vt:lpstr>
      <vt:lpstr>CO CIEKAWEGO W NASZEJ SZKOLE?</vt:lpstr>
      <vt:lpstr>AKCJE I AKTYWNOŚCI</vt:lpstr>
      <vt:lpstr>AKCJE I AKTYWNOŚCI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ŹRÓDŁA</vt:lpstr>
      <vt:lpstr>DZIĘKUJEMY!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Acer</dc:creator>
  <cp:lastModifiedBy>Sekretariat</cp:lastModifiedBy>
  <cp:revision>70</cp:revision>
  <dcterms:created xsi:type="dcterms:W3CDTF">2021-01-08T14:26:50Z</dcterms:created>
  <dcterms:modified xsi:type="dcterms:W3CDTF">2021-06-01T10:08:17Z</dcterms:modified>
</cp:coreProperties>
</file>