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harts/chart1.xml" ContentType="application/vnd.openxmlformats-officedocument.drawingml.chart+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style5.xml" ContentType="application/vnd.ms-office.chartstyle+xml"/>
  <Override PartName="/ppt/charts/colors5.xml" ContentType="application/vnd.ms-office.chartcolor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68"/>
  </p:notesMasterIdLst>
  <p:handoutMasterIdLst>
    <p:handoutMasterId r:id="rId69"/>
  </p:handoutMasterIdLst>
  <p:sldIdLst>
    <p:sldId id="270" r:id="rId2"/>
    <p:sldId id="271" r:id="rId3"/>
    <p:sldId id="318" r:id="rId4"/>
    <p:sldId id="319" r:id="rId5"/>
    <p:sldId id="320" r:id="rId6"/>
    <p:sldId id="272" r:id="rId7"/>
    <p:sldId id="287" r:id="rId8"/>
    <p:sldId id="317" r:id="rId9"/>
    <p:sldId id="308" r:id="rId10"/>
    <p:sldId id="309" r:id="rId11"/>
    <p:sldId id="310" r:id="rId12"/>
    <p:sldId id="311" r:id="rId13"/>
    <p:sldId id="312" r:id="rId14"/>
    <p:sldId id="313" r:id="rId15"/>
    <p:sldId id="314" r:id="rId16"/>
    <p:sldId id="315" r:id="rId17"/>
    <p:sldId id="316" r:id="rId18"/>
    <p:sldId id="273" r:id="rId19"/>
    <p:sldId id="341" r:id="rId20"/>
    <p:sldId id="342" r:id="rId21"/>
    <p:sldId id="334" r:id="rId22"/>
    <p:sldId id="340" r:id="rId23"/>
    <p:sldId id="336" r:id="rId24"/>
    <p:sldId id="338" r:id="rId25"/>
    <p:sldId id="339" r:id="rId26"/>
    <p:sldId id="343" r:id="rId27"/>
    <p:sldId id="274" r:id="rId28"/>
    <p:sldId id="293" r:id="rId29"/>
    <p:sldId id="323" r:id="rId30"/>
    <p:sldId id="324" r:id="rId31"/>
    <p:sldId id="327" r:id="rId32"/>
    <p:sldId id="325" r:id="rId33"/>
    <p:sldId id="322" r:id="rId34"/>
    <p:sldId id="331" r:id="rId35"/>
    <p:sldId id="326" r:id="rId36"/>
    <p:sldId id="329" r:id="rId37"/>
    <p:sldId id="330" r:id="rId38"/>
    <p:sldId id="332" r:id="rId39"/>
    <p:sldId id="275" r:id="rId40"/>
    <p:sldId id="296" r:id="rId41"/>
    <p:sldId id="297" r:id="rId42"/>
    <p:sldId id="276" r:id="rId43"/>
    <p:sldId id="299" r:id="rId44"/>
    <p:sldId id="344" r:id="rId45"/>
    <p:sldId id="300" r:id="rId46"/>
    <p:sldId id="301" r:id="rId47"/>
    <p:sldId id="277" r:id="rId48"/>
    <p:sldId id="281" r:id="rId49"/>
    <p:sldId id="282" r:id="rId50"/>
    <p:sldId id="283" r:id="rId51"/>
    <p:sldId id="278" r:id="rId52"/>
    <p:sldId id="350" r:id="rId53"/>
    <p:sldId id="349" r:id="rId54"/>
    <p:sldId id="352" r:id="rId55"/>
    <p:sldId id="348" r:id="rId56"/>
    <p:sldId id="351" r:id="rId57"/>
    <p:sldId id="279" r:id="rId58"/>
    <p:sldId id="305" r:id="rId59"/>
    <p:sldId id="306" r:id="rId60"/>
    <p:sldId id="307" r:id="rId61"/>
    <p:sldId id="345" r:id="rId62"/>
    <p:sldId id="354" r:id="rId63"/>
    <p:sldId id="356" r:id="rId64"/>
    <p:sldId id="357" r:id="rId65"/>
    <p:sldId id="355" r:id="rId66"/>
    <p:sldId id="346" r:id="rId67"/>
  </p:sldIdLst>
  <p:sldSz cx="12192000" cy="6858000"/>
  <p:notesSz cx="6858000" cy="9144000"/>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guide id="3" orient="horz" pos="396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623"/>
    <a:srgbClr val="4976CA"/>
    <a:srgbClr val="5B9BD5"/>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57081-49FC-4517-BAE6-D9C80C69F5AD}" v="7" dt="2021-03-19T06:54:04.598"/>
  </p1510:revLst>
</p1510:revInfo>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showGuides="1">
      <p:cViewPr varScale="1">
        <p:scale>
          <a:sx n="92" d="100"/>
          <a:sy n="92" d="100"/>
        </p:scale>
        <p:origin x="-126" y="-378"/>
      </p:cViewPr>
      <p:guideLst>
        <p:guide orient="horz" pos="2160"/>
        <p:guide orient="horz" pos="3960"/>
        <p:guide pos="3840"/>
      </p:guideLst>
    </p:cSldViewPr>
  </p:slideViewPr>
  <p:notesTextViewPr>
    <p:cViewPr>
      <p:scale>
        <a:sx n="3" d="2"/>
        <a:sy n="3" d="2"/>
      </p:scale>
      <p:origin x="0" y="0"/>
    </p:cViewPr>
  </p:notesTextViewPr>
  <p:notesViewPr>
    <p:cSldViewPr snapToGrid="0" showGuides="1">
      <p:cViewPr varScale="1">
        <p:scale>
          <a:sx n="89" d="100"/>
          <a:sy n="89" d="100"/>
        </p:scale>
        <p:origin x="377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n Frasuński" userId="S::marcinfrasunski@office365.przysucha.edu.pl::08ed13f9-0af2-4711-a5e7-2c3082030ac3" providerId="AD" clId="Web-{6B257081-49FC-4517-BAE6-D9C80C69F5AD}"/>
    <pc:docChg chg="sldOrd">
      <pc:chgData name="Marcin Frasuński" userId="S::marcinfrasunski@office365.przysucha.edu.pl::08ed13f9-0af2-4711-a5e7-2c3082030ac3" providerId="AD" clId="Web-{6B257081-49FC-4517-BAE6-D9C80C69F5AD}" dt="2021-03-19T06:54:04.598" v="6"/>
      <pc:docMkLst>
        <pc:docMk/>
      </pc:docMkLst>
      <pc:sldChg chg="ord">
        <pc:chgData name="Marcin Frasuński" userId="S::marcinfrasunski@office365.przysucha.edu.pl::08ed13f9-0af2-4711-a5e7-2c3082030ac3" providerId="AD" clId="Web-{6B257081-49FC-4517-BAE6-D9C80C69F5AD}" dt="2021-03-19T06:53:44.067" v="4"/>
        <pc:sldMkLst>
          <pc:docMk/>
          <pc:sldMk cId="3146424234" sldId="322"/>
        </pc:sldMkLst>
      </pc:sldChg>
      <pc:sldChg chg="ord">
        <pc:chgData name="Marcin Frasuński" userId="S::marcinfrasunski@office365.przysucha.edu.pl::08ed13f9-0af2-4711-a5e7-2c3082030ac3" providerId="AD" clId="Web-{6B257081-49FC-4517-BAE6-D9C80C69F5AD}" dt="2021-03-19T06:52:28.862" v="2"/>
        <pc:sldMkLst>
          <pc:docMk/>
          <pc:sldMk cId="465984532" sldId="327"/>
        </pc:sldMkLst>
      </pc:sldChg>
      <pc:sldChg chg="ord">
        <pc:chgData name="Marcin Frasuński" userId="S::marcinfrasunski@office365.przysucha.edu.pl::08ed13f9-0af2-4711-a5e7-2c3082030ac3" providerId="AD" clId="Web-{6B257081-49FC-4517-BAE6-D9C80C69F5AD}" dt="2021-03-19T06:54:04.598" v="6"/>
        <pc:sldMkLst>
          <pc:docMk/>
          <pc:sldMk cId="3030845894" sldId="33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1.xlsx"/><Relationship Id="rId1" Type="http://schemas.openxmlformats.org/officeDocument/2006/relationships/themeOverride" Target="../theme/themeOverride2.xml"/><Relationship Id="rId4" Type="http://schemas.microsoft.com/office/2011/relationships/chartStyle" Target="style3.xml"/></Relationships>
</file>

<file path=ppt/charts/_rels/chart3.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Excel_Worksheet2.xlsx"/><Relationship Id="rId1" Type="http://schemas.openxmlformats.org/officeDocument/2006/relationships/themeOverride" Target="../theme/themeOverride3.xml"/><Relationship Id="rId4" Type="http://schemas.microsoft.com/office/2011/relationships/chartStyle" Target="style4.xml"/></Relationships>
</file>

<file path=ppt/charts/_rels/chart4.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package" Target="../embeddings/Microsoft_Excel_Worksheet4.xlsx"/><Relationship Id="rId1" Type="http://schemas.openxmlformats.org/officeDocument/2006/relationships/themeOverride" Target="../theme/themeOverride4.xml"/><Relationship Id="rId4"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Arkusz1!$B$1</c:f>
              <c:strCache>
                <c:ptCount val="1"/>
                <c:pt idx="0">
                  <c:v>ZS nr 1 w Przysusze</c:v>
                </c:pt>
              </c:strCache>
            </c:strRef>
          </c:tx>
          <c:spPr>
            <a:solidFill>
              <a:srgbClr val="C00000"/>
            </a:solidFill>
          </c:spPr>
          <c:invertIfNegative val="0"/>
          <c:dLbls>
            <c:dLbl>
              <c:idx val="0"/>
              <c:layout>
                <c:manualLayout>
                  <c:x val="6.8490136510002634E-3"/>
                  <c:y val="-5.3019951611619889E-2"/>
                </c:manualLayout>
              </c:layout>
              <c:showLegendKey val="0"/>
              <c:showVal val="1"/>
              <c:showCatName val="0"/>
              <c:showSerName val="0"/>
              <c:showPercent val="0"/>
              <c:showBubbleSize val="0"/>
            </c:dLbl>
            <c:dLbl>
              <c:idx val="1"/>
              <c:layout>
                <c:manualLayout>
                  <c:x val="2.6026661742489857E-2"/>
                  <c:y val="-3.4307027513401103E-2"/>
                </c:manualLayout>
              </c:layout>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Arkusz1!$A$2:$A$3</c:f>
              <c:strCache>
                <c:ptCount val="2"/>
                <c:pt idx="0">
                  <c:v>LO</c:v>
                </c:pt>
                <c:pt idx="1">
                  <c:v>Technikum</c:v>
                </c:pt>
              </c:strCache>
            </c:strRef>
          </c:cat>
          <c:val>
            <c:numRef>
              <c:f>Arkusz1!$B$2:$B$3</c:f>
              <c:numCache>
                <c:formatCode>0.00%</c:formatCode>
                <c:ptCount val="2"/>
                <c:pt idx="0">
                  <c:v>0.97370000000000001</c:v>
                </c:pt>
                <c:pt idx="1">
                  <c:v>0.89659999999999995</c:v>
                </c:pt>
              </c:numCache>
            </c:numRef>
          </c:val>
          <c:extLst xmlns:c16r2="http://schemas.microsoft.com/office/drawing/2015/06/chart">
            <c:ext xmlns:c16="http://schemas.microsoft.com/office/drawing/2014/chart" uri="{C3380CC4-5D6E-409C-BE32-E72D297353CC}">
              <c16:uniqueId val="{00000000-1141-4C4B-AABD-04DAF44EE96E}"/>
            </c:ext>
          </c:extLst>
        </c:ser>
        <c:ser>
          <c:idx val="1"/>
          <c:order val="1"/>
          <c:tx>
            <c:strRef>
              <c:f>Arkusz1!$C$1</c:f>
              <c:strCache>
                <c:ptCount val="1"/>
                <c:pt idx="0">
                  <c:v>OKE Warszawa</c:v>
                </c:pt>
              </c:strCache>
            </c:strRef>
          </c:tx>
          <c:spPr>
            <a:solidFill>
              <a:srgbClr val="92D050"/>
            </a:solidFill>
          </c:spPr>
          <c:invertIfNegative val="0"/>
          <c:dLbls>
            <c:dLbl>
              <c:idx val="0"/>
              <c:layout>
                <c:manualLayout>
                  <c:x val="3.0724080497347612E-2"/>
                  <c:y val="-4.054491445590577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141-4C4B-AABD-04DAF44EE96E}"/>
                </c:ext>
              </c:extLst>
            </c:dLbl>
            <c:dLbl>
              <c:idx val="1"/>
              <c:layout>
                <c:manualLayout>
                  <c:x val="4.1094729067089247E-2"/>
                  <c:y val="-4.3663489562510496E-2"/>
                </c:manualLayout>
              </c:layout>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Arkusz1!$A$2:$A$3</c:f>
              <c:strCache>
                <c:ptCount val="2"/>
                <c:pt idx="0">
                  <c:v>LO</c:v>
                </c:pt>
                <c:pt idx="1">
                  <c:v>Technikum</c:v>
                </c:pt>
              </c:strCache>
            </c:strRef>
          </c:cat>
          <c:val>
            <c:numRef>
              <c:f>Arkusz1!$C$2:$C$3</c:f>
              <c:numCache>
                <c:formatCode>0.00%</c:formatCode>
                <c:ptCount val="2"/>
                <c:pt idx="0">
                  <c:v>0.89700000000000002</c:v>
                </c:pt>
                <c:pt idx="1">
                  <c:v>0.751</c:v>
                </c:pt>
              </c:numCache>
            </c:numRef>
          </c:val>
          <c:extLst xmlns:c16r2="http://schemas.microsoft.com/office/drawing/2015/06/chart">
            <c:ext xmlns:c16="http://schemas.microsoft.com/office/drawing/2014/chart" uri="{C3380CC4-5D6E-409C-BE32-E72D297353CC}">
              <c16:uniqueId val="{00000002-1141-4C4B-AABD-04DAF44EE96E}"/>
            </c:ext>
          </c:extLst>
        </c:ser>
        <c:ser>
          <c:idx val="2"/>
          <c:order val="2"/>
          <c:tx>
            <c:strRef>
              <c:f>Arkusz1!$D$1</c:f>
              <c:strCache>
                <c:ptCount val="1"/>
                <c:pt idx="0">
                  <c:v>CKE Polska</c:v>
                </c:pt>
              </c:strCache>
            </c:strRef>
          </c:tx>
          <c:spPr>
            <a:solidFill>
              <a:srgbClr val="0070C0"/>
            </a:solidFill>
          </c:spPr>
          <c:invertIfNegative val="0"/>
          <c:dLbls>
            <c:dLbl>
              <c:idx val="0"/>
              <c:layout>
                <c:manualLayout>
                  <c:x val="4.5160950041105569E-2"/>
                  <c:y val="-3.22643227542281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141-4C4B-AABD-04DAF44EE96E}"/>
                </c:ext>
              </c:extLst>
            </c:dLbl>
            <c:dLbl>
              <c:idx val="1"/>
              <c:layout>
                <c:manualLayout>
                  <c:x val="4.6545227607633133E-2"/>
                  <c:y val="-6.237641366072928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141-4C4B-AABD-04DAF44EE96E}"/>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Arkusz1!$A$2:$A$3</c:f>
              <c:strCache>
                <c:ptCount val="2"/>
                <c:pt idx="0">
                  <c:v>LO</c:v>
                </c:pt>
                <c:pt idx="1">
                  <c:v>Technikum</c:v>
                </c:pt>
              </c:strCache>
            </c:strRef>
          </c:cat>
          <c:val>
            <c:numRef>
              <c:f>Arkusz1!$D$2:$D$3</c:f>
              <c:numCache>
                <c:formatCode>0.00%</c:formatCode>
                <c:ptCount val="2"/>
                <c:pt idx="0">
                  <c:v>0.871</c:v>
                </c:pt>
                <c:pt idx="1">
                  <c:v>0.73099999999999998</c:v>
                </c:pt>
              </c:numCache>
            </c:numRef>
          </c:val>
          <c:extLst xmlns:c16r2="http://schemas.microsoft.com/office/drawing/2015/06/chart">
            <c:ext xmlns:c16="http://schemas.microsoft.com/office/drawing/2014/chart" uri="{C3380CC4-5D6E-409C-BE32-E72D297353CC}">
              <c16:uniqueId val="{00000005-1141-4C4B-AABD-04DAF44EE96E}"/>
            </c:ext>
          </c:extLst>
        </c:ser>
        <c:dLbls>
          <c:showLegendKey val="0"/>
          <c:showVal val="1"/>
          <c:showCatName val="0"/>
          <c:showSerName val="0"/>
          <c:showPercent val="0"/>
          <c:showBubbleSize val="0"/>
        </c:dLbls>
        <c:gapWidth val="75"/>
        <c:shape val="box"/>
        <c:axId val="121365248"/>
        <c:axId val="121366784"/>
        <c:axId val="0"/>
      </c:bar3DChart>
      <c:catAx>
        <c:axId val="121365248"/>
        <c:scaling>
          <c:orientation val="minMax"/>
        </c:scaling>
        <c:delete val="0"/>
        <c:axPos val="b"/>
        <c:numFmt formatCode="General" sourceLinked="0"/>
        <c:majorTickMark val="none"/>
        <c:minorTickMark val="none"/>
        <c:tickLblPos val="nextTo"/>
        <c:crossAx val="121366784"/>
        <c:crosses val="autoZero"/>
        <c:auto val="1"/>
        <c:lblAlgn val="ctr"/>
        <c:lblOffset val="100"/>
        <c:noMultiLvlLbl val="0"/>
      </c:catAx>
      <c:valAx>
        <c:axId val="121366784"/>
        <c:scaling>
          <c:orientation val="minMax"/>
          <c:max val="1"/>
        </c:scaling>
        <c:delete val="0"/>
        <c:axPos val="l"/>
        <c:numFmt formatCode="0%" sourceLinked="0"/>
        <c:majorTickMark val="none"/>
        <c:minorTickMark val="none"/>
        <c:tickLblPos val="nextTo"/>
        <c:crossAx val="121365248"/>
        <c:crosses val="autoZero"/>
        <c:crossBetween val="between"/>
        <c:majorUnit val="0.1"/>
      </c:valAx>
    </c:plotArea>
    <c:legend>
      <c:legendPos val="b"/>
      <c:layout/>
      <c:overlay val="0"/>
    </c:legend>
    <c:plotVisOnly val="1"/>
    <c:dispBlanksAs val="gap"/>
    <c:showDLblsOverMax val="0"/>
  </c:chart>
  <c:txPr>
    <a:bodyPr/>
    <a:lstStyle/>
    <a:p>
      <a:pPr>
        <a:defRPr sz="2000" b="1"/>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err="1" smtClean="0"/>
              <a:t>Klas</a:t>
            </a:r>
            <a:r>
              <a:rPr lang="pl-PL" dirty="0" smtClean="0"/>
              <a:t>y</a:t>
            </a:r>
            <a:r>
              <a:rPr lang="en-US" dirty="0" smtClean="0"/>
              <a:t> </a:t>
            </a:r>
            <a:r>
              <a:rPr lang="pl-PL" dirty="0"/>
              <a:t>II</a:t>
            </a:r>
            <a:r>
              <a:rPr lang="en-US" dirty="0"/>
              <a:t> </a:t>
            </a:r>
            <a:r>
              <a:rPr lang="en-US" dirty="0" err="1"/>
              <a:t>po</a:t>
            </a:r>
            <a:r>
              <a:rPr lang="en-US" dirty="0"/>
              <a:t> </a:t>
            </a:r>
            <a:r>
              <a:rPr lang="en-US" dirty="0" err="1"/>
              <a:t>szkole</a:t>
            </a:r>
            <a:r>
              <a:rPr lang="en-US" dirty="0"/>
              <a:t> </a:t>
            </a:r>
            <a:r>
              <a:rPr lang="en-US" dirty="0" err="1"/>
              <a:t>podstawowej</a:t>
            </a:r>
            <a:endParaRPr lang="en-US" dirty="0"/>
          </a:p>
        </c:rich>
      </c:tx>
      <c:layout/>
      <c:overlay val="0"/>
      <c:spPr>
        <a:noFill/>
        <a:ln>
          <a:noFill/>
        </a:ln>
        <a:effectLst/>
      </c:spPr>
    </c:title>
    <c:autoTitleDeleted val="0"/>
    <c:plotArea>
      <c:layout/>
      <c:pieChart>
        <c:varyColors val="1"/>
        <c:ser>
          <c:idx val="0"/>
          <c:order val="0"/>
          <c:tx>
            <c:strRef>
              <c:f>Arkusz1!$B$1</c:f>
              <c:strCache>
                <c:ptCount val="1"/>
                <c:pt idx="0">
                  <c:v>Klasy drugie po szkole podstawowej</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550E-488E-B20B-9E3F5B7A5C7A}"/>
              </c:ext>
            </c:extLst>
          </c:dPt>
          <c:dPt>
            <c:idx val="1"/>
            <c:bubble3D val="0"/>
            <c:spPr>
              <a:solidFill>
                <a:srgbClr val="FFC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550E-488E-B20B-9E3F5B7A5C7A}"/>
              </c:ext>
            </c:extLst>
          </c:dPt>
          <c:dPt>
            <c:idx val="2"/>
            <c:bubble3D val="0"/>
            <c:spPr>
              <a:solidFill>
                <a:srgbClr val="C00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550E-488E-B20B-9E3F5B7A5C7A}"/>
              </c:ext>
            </c:extLst>
          </c:dPt>
          <c:dPt>
            <c:idx val="3"/>
            <c:bubble3D val="0"/>
            <c:spPr>
              <a:solidFill>
                <a:srgbClr val="9830A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550E-488E-B20B-9E3F5B7A5C7A}"/>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550E-488E-B20B-9E3F5B7A5C7A}"/>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pl-PL"/>
              </a:p>
            </c:txPr>
            <c:dLblPos val="inEnd"/>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Arkusz1!$A$2:$A$6</c:f>
              <c:strCache>
                <c:ptCount val="5"/>
                <c:pt idx="0">
                  <c:v>LO klasa biologiczno - chemiczna</c:v>
                </c:pt>
                <c:pt idx="1">
                  <c:v>LO klasa matematyczno-geograficzno-informatyczna</c:v>
                </c:pt>
                <c:pt idx="2">
                  <c:v>LO klasa językowo -humanistyczno - europejska</c:v>
                </c:pt>
                <c:pt idx="3">
                  <c:v>LO  klasa matematyczno -informatyczna</c:v>
                </c:pt>
                <c:pt idx="4">
                  <c:v>Technik informatyk</c:v>
                </c:pt>
              </c:strCache>
            </c:strRef>
          </c:cat>
          <c:val>
            <c:numRef>
              <c:f>Arkusz1!$B$2:$B$6</c:f>
              <c:numCache>
                <c:formatCode>General</c:formatCode>
                <c:ptCount val="5"/>
                <c:pt idx="0">
                  <c:v>26</c:v>
                </c:pt>
                <c:pt idx="1">
                  <c:v>20</c:v>
                </c:pt>
                <c:pt idx="2">
                  <c:v>24</c:v>
                </c:pt>
                <c:pt idx="3">
                  <c:v>26</c:v>
                </c:pt>
                <c:pt idx="4">
                  <c:v>27</c:v>
                </c:pt>
              </c:numCache>
            </c:numRef>
          </c:val>
          <c:extLst xmlns:c16r2="http://schemas.microsoft.com/office/drawing/2015/06/chart">
            <c:ext xmlns:c16="http://schemas.microsoft.com/office/drawing/2014/chart" uri="{C3380CC4-5D6E-409C-BE32-E72D297353CC}">
              <c16:uniqueId val="{0000000A-550E-488E-B20B-9E3F5B7A5C7A}"/>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235564304461946"/>
          <c:y val="0.20679321334833151"/>
          <c:w val="0.3476443569553806"/>
          <c:h val="0.6736157980252468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pl-PL"/>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l-P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err="1" smtClean="0"/>
              <a:t>Klas</a:t>
            </a:r>
            <a:r>
              <a:rPr lang="pl-PL" dirty="0" smtClean="0"/>
              <a:t>y</a:t>
            </a:r>
            <a:r>
              <a:rPr lang="en-US" dirty="0" smtClean="0"/>
              <a:t> </a:t>
            </a:r>
            <a:r>
              <a:rPr lang="pl-PL" dirty="0"/>
              <a:t>I</a:t>
            </a:r>
            <a:endParaRPr lang="en-US" dirty="0"/>
          </a:p>
        </c:rich>
      </c:tx>
      <c:layout/>
      <c:overlay val="0"/>
      <c:spPr>
        <a:noFill/>
        <a:ln>
          <a:noFill/>
        </a:ln>
        <a:effectLst/>
      </c:spPr>
    </c:title>
    <c:autoTitleDeleted val="0"/>
    <c:plotArea>
      <c:layout/>
      <c:pieChart>
        <c:varyColors val="1"/>
        <c:ser>
          <c:idx val="0"/>
          <c:order val="0"/>
          <c:tx>
            <c:strRef>
              <c:f>Arkusz1!$B$1</c:f>
              <c:strCache>
                <c:ptCount val="1"/>
                <c:pt idx="0">
                  <c:v>Klasy pierwsze</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1212-48CA-8506-6FC45B6AA29F}"/>
              </c:ext>
            </c:extLst>
          </c:dPt>
          <c:dPt>
            <c:idx val="1"/>
            <c:bubble3D val="0"/>
            <c:spPr>
              <a:solidFill>
                <a:srgbClr val="9830A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1212-48CA-8506-6FC45B6AA29F}"/>
              </c:ext>
            </c:extLst>
          </c:dPt>
          <c:dPt>
            <c:idx val="2"/>
            <c:bubble3D val="0"/>
            <c:spPr>
              <a:solidFill>
                <a:srgbClr val="FFC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1212-48CA-8506-6FC45B6AA29F}"/>
              </c:ext>
            </c:extLst>
          </c:dPt>
          <c:dPt>
            <c:idx val="3"/>
            <c:bubble3D val="0"/>
            <c:spPr>
              <a:solidFill>
                <a:srgbClr val="C00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1212-48CA-8506-6FC45B6AA29F}"/>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1212-48CA-8506-6FC45B6AA29F}"/>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pl-PL"/>
              </a:p>
            </c:txPr>
            <c:dLblPos val="inEnd"/>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Arkusz1!$A$2:$A$6</c:f>
              <c:strCache>
                <c:ptCount val="5"/>
                <c:pt idx="0">
                  <c:v>LO klasa biologiczno - chemiczna</c:v>
                </c:pt>
                <c:pt idx="1">
                  <c:v>LO klasa matematyczno - fizyczna</c:v>
                </c:pt>
                <c:pt idx="2">
                  <c:v>LO  klasa humanistyczno - językowa</c:v>
                </c:pt>
                <c:pt idx="3">
                  <c:v>LO klasa europejska</c:v>
                </c:pt>
                <c:pt idx="4">
                  <c:v>Technik informatyk</c:v>
                </c:pt>
              </c:strCache>
            </c:strRef>
          </c:cat>
          <c:val>
            <c:numRef>
              <c:f>Arkusz1!$B$2:$B$6</c:f>
              <c:numCache>
                <c:formatCode>General</c:formatCode>
                <c:ptCount val="5"/>
                <c:pt idx="0">
                  <c:v>24</c:v>
                </c:pt>
                <c:pt idx="1">
                  <c:v>27</c:v>
                </c:pt>
                <c:pt idx="2">
                  <c:v>29</c:v>
                </c:pt>
                <c:pt idx="3">
                  <c:v>14</c:v>
                </c:pt>
                <c:pt idx="4">
                  <c:v>15</c:v>
                </c:pt>
              </c:numCache>
            </c:numRef>
          </c:val>
          <c:extLst xmlns:c16r2="http://schemas.microsoft.com/office/drawing/2015/06/chart">
            <c:ext xmlns:c16="http://schemas.microsoft.com/office/drawing/2014/chart" uri="{C3380CC4-5D6E-409C-BE32-E72D297353CC}">
              <c16:uniqueId val="{0000000A-1212-48CA-8506-6FC45B6AA29F}"/>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8620990084572766"/>
          <c:y val="0.19885670541182357"/>
          <c:w val="0.41147528433945757"/>
          <c:h val="0.6894888138982626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pl-PL"/>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l-PL"/>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Klasy </a:t>
            </a:r>
            <a:r>
              <a:rPr lang="pl-PL"/>
              <a:t>II</a:t>
            </a:r>
            <a:r>
              <a:rPr lang="en-US"/>
              <a:t> po gimnazjum</a:t>
            </a:r>
          </a:p>
        </c:rich>
      </c:tx>
      <c:layout/>
      <c:overlay val="0"/>
      <c:spPr>
        <a:noFill/>
        <a:ln>
          <a:noFill/>
        </a:ln>
        <a:effectLst/>
      </c:spPr>
    </c:title>
    <c:autoTitleDeleted val="0"/>
    <c:plotArea>
      <c:layout/>
      <c:pieChart>
        <c:varyColors val="1"/>
        <c:ser>
          <c:idx val="0"/>
          <c:order val="0"/>
          <c:tx>
            <c:strRef>
              <c:f>Arkusz1!$B$1</c:f>
              <c:strCache>
                <c:ptCount val="1"/>
                <c:pt idx="0">
                  <c:v>Klasy drugie po gimnazjum</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7DFD-40FF-A589-099F884E8026}"/>
              </c:ext>
            </c:extLst>
          </c:dPt>
          <c:dPt>
            <c:idx val="1"/>
            <c:bubble3D val="0"/>
            <c:spPr>
              <a:solidFill>
                <a:srgbClr val="FFC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7DFD-40FF-A589-099F884E8026}"/>
              </c:ext>
            </c:extLst>
          </c:dPt>
          <c:dPt>
            <c:idx val="2"/>
            <c:bubble3D val="0"/>
            <c:spPr>
              <a:solidFill>
                <a:srgbClr val="C00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7DFD-40FF-A589-099F884E8026}"/>
              </c:ext>
            </c:extLst>
          </c:dPt>
          <c:dPt>
            <c:idx val="3"/>
            <c:bubble3D val="0"/>
            <c:spPr>
              <a:solidFill>
                <a:srgbClr val="8E1B9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7DFD-40FF-A589-099F884E8026}"/>
              </c:ext>
            </c:extLst>
          </c:dPt>
          <c:dPt>
            <c:idx val="4"/>
            <c:bubble3D val="0"/>
            <c:spPr>
              <a:solidFill>
                <a:srgbClr val="5B9BD5"/>
              </a:solidFill>
              <a:ln>
                <a:solidFill>
                  <a:srgbClr val="5B9BD5"/>
                </a:solid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7DFD-40FF-A589-099F884E8026}"/>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pl-PL"/>
              </a:p>
            </c:txPr>
            <c:dLblPos val="inEnd"/>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Arkusz1!$A$2:$A$6</c:f>
              <c:strCache>
                <c:ptCount val="5"/>
                <c:pt idx="0">
                  <c:v>LO klasa biologiczno-chemiczna</c:v>
                </c:pt>
                <c:pt idx="1">
                  <c:v>LO klasa matematyczno-geograficzna</c:v>
                </c:pt>
                <c:pt idx="2">
                  <c:v>LO klasa językowo-humanistyczno-europejska</c:v>
                </c:pt>
                <c:pt idx="3">
                  <c:v>LO klasa matematyczno-fizyczna</c:v>
                </c:pt>
                <c:pt idx="4">
                  <c:v>Technik informatyk</c:v>
                </c:pt>
              </c:strCache>
            </c:strRef>
          </c:cat>
          <c:val>
            <c:numRef>
              <c:f>Arkusz1!$B$2:$B$6</c:f>
              <c:numCache>
                <c:formatCode>General</c:formatCode>
                <c:ptCount val="5"/>
                <c:pt idx="0">
                  <c:v>23</c:v>
                </c:pt>
                <c:pt idx="1">
                  <c:v>18</c:v>
                </c:pt>
                <c:pt idx="2">
                  <c:v>22</c:v>
                </c:pt>
                <c:pt idx="3">
                  <c:v>23</c:v>
                </c:pt>
                <c:pt idx="4">
                  <c:v>19</c:v>
                </c:pt>
              </c:numCache>
            </c:numRef>
          </c:val>
          <c:extLst xmlns:c16r2="http://schemas.microsoft.com/office/drawing/2015/06/chart">
            <c:ext xmlns:c16="http://schemas.microsoft.com/office/drawing/2014/chart" uri="{C3380CC4-5D6E-409C-BE32-E72D297353CC}">
              <c16:uniqueId val="{0000000A-7DFD-40FF-A589-099F884E8026}"/>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235564304461946"/>
          <c:y val="0.21869797525309337"/>
          <c:w val="0.30753145178642988"/>
          <c:h val="0.6071369730526393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pl-PL"/>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l-P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pl-PL"/>
        </a:p>
      </c:txPr>
    </c:title>
    <c:autoTitleDeleted val="0"/>
    <c:plotArea>
      <c:layout/>
      <c:pieChart>
        <c:varyColors val="1"/>
        <c:ser>
          <c:idx val="0"/>
          <c:order val="0"/>
          <c:tx>
            <c:strRef>
              <c:f>Arkusz1!$B$1</c:f>
              <c:strCache>
                <c:ptCount val="1"/>
                <c:pt idx="0">
                  <c:v>Klasy III i IV</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623-45D1-97AF-04373BC00FBE}"/>
              </c:ext>
            </c:extLst>
          </c:dPt>
          <c:dPt>
            <c:idx val="1"/>
            <c:bubble3D val="0"/>
            <c:spPr>
              <a:solidFill>
                <a:srgbClr val="FFC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623-45D1-97AF-04373BC00FBE}"/>
              </c:ext>
            </c:extLst>
          </c:dPt>
          <c:dPt>
            <c:idx val="2"/>
            <c:bubble3D val="0"/>
            <c:spPr>
              <a:solidFill>
                <a:srgbClr val="C00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623-45D1-97AF-04373BC00FBE}"/>
              </c:ext>
            </c:extLst>
          </c:dPt>
          <c:dPt>
            <c:idx val="3"/>
            <c:bubble3D val="0"/>
            <c:spPr>
              <a:solidFill>
                <a:srgbClr val="5B9BD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E623-45D1-97AF-04373BC00FBE}"/>
              </c:ext>
            </c:extLst>
          </c:dPt>
          <c:dPt>
            <c:idx val="4"/>
            <c:bubble3D val="0"/>
            <c:spPr>
              <a:solidFill>
                <a:schemeClr val="accent1">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E623-45D1-97AF-04373BC00FBE}"/>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pl-PL"/>
              </a:p>
            </c:txPr>
            <c:dLblPos val="inEnd"/>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Arkusz1!$A$2:$A$6</c:f>
              <c:strCache>
                <c:ptCount val="5"/>
                <c:pt idx="0">
                  <c:v>Klasa III LO  biologiczno-chemiczna</c:v>
                </c:pt>
                <c:pt idx="1">
                  <c:v>Klasa III LO matematyczno-geograficzno-informatyczna</c:v>
                </c:pt>
                <c:pt idx="2">
                  <c:v>Klasa III LO  humanistyczno-europejska</c:v>
                </c:pt>
                <c:pt idx="3">
                  <c:v>Klasa III technik informatyk</c:v>
                </c:pt>
                <c:pt idx="4">
                  <c:v>Klasa IV technik informatyk</c:v>
                </c:pt>
              </c:strCache>
            </c:strRef>
          </c:cat>
          <c:val>
            <c:numRef>
              <c:f>Arkusz1!$B$2:$B$6</c:f>
              <c:numCache>
                <c:formatCode>General</c:formatCode>
                <c:ptCount val="5"/>
                <c:pt idx="0">
                  <c:v>21</c:v>
                </c:pt>
                <c:pt idx="1">
                  <c:v>20</c:v>
                </c:pt>
                <c:pt idx="2">
                  <c:v>24</c:v>
                </c:pt>
                <c:pt idx="3">
                  <c:v>21</c:v>
                </c:pt>
                <c:pt idx="4">
                  <c:v>27</c:v>
                </c:pt>
              </c:numCache>
            </c:numRef>
          </c:val>
          <c:extLst xmlns:c16r2="http://schemas.microsoft.com/office/drawing/2015/06/chart">
            <c:ext xmlns:c16="http://schemas.microsoft.com/office/drawing/2014/chart" uri="{C3380CC4-5D6E-409C-BE32-E72D297353CC}">
              <c16:uniqueId val="{0000000A-E623-45D1-97AF-04373BC00FB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448545494313216"/>
          <c:y val="0.23060273715785526"/>
          <c:w val="0.321625656167979"/>
          <c:h val="0.6696475440569928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pl-PL"/>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l-PL"/>
    </a:p>
  </c:txPr>
  <c:externalData r:id="rId2">
    <c:autoUpdate val="0"/>
  </c:externalData>
</c:chartSpac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a:p>
        </p:txBody>
      </p:sp>
      <p:sp>
        <p:nvSpPr>
          <p:cNvPr id="3" name="Data — symbol zastępcz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5F7BD63-C647-46A4-94D0-43B013369832}" type="datetime1">
              <a:rPr lang="pl-PL" smtClean="0"/>
              <a:t>2021-06-01</a:t>
            </a:fld>
            <a:endParaRPr lang="pl-PL" dirty="0"/>
          </a:p>
        </p:txBody>
      </p:sp>
      <p:sp>
        <p:nvSpPr>
          <p:cNvPr id="4" name="Stopka — symbol zastępczy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a:p>
        </p:txBody>
      </p:sp>
      <p:sp>
        <p:nvSpPr>
          <p:cNvPr id="5" name="Numer slajdu — symbol zastępczy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6B2D29-8AC0-4FB1-933D-AD24ECC4354D}" type="slidenum">
              <a:rPr lang="pl-PL" smtClean="0"/>
              <a:t>‹#›</a:t>
            </a:fld>
            <a:endParaRPr lang="pl-PL"/>
          </a:p>
        </p:txBody>
      </p:sp>
    </p:spTree>
    <p:extLst>
      <p:ext uri="{BB962C8B-B14F-4D97-AF65-F5344CB8AC3E}">
        <p14:creationId xmlns:p14="http://schemas.microsoft.com/office/powerpoint/2010/main" val="1973540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noProof="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7DAA3-5F50-4EF1-ADFF-0626C5582876}" type="datetime1">
              <a:rPr lang="pl-PL" smtClean="0"/>
              <a:pPr/>
              <a:t>2021-06-01</a:t>
            </a:fld>
            <a:endParaRPr lang="pl-PL" dirty="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l-PL" noProof="0"/>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noProof="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FA2C895-EB1C-4157-9E46-0DF3298BA9C2}" type="slidenum">
              <a:rPr lang="pl-PL" noProof="0" smtClean="0"/>
              <a:t>‹#›</a:t>
            </a:fld>
            <a:endParaRPr lang="pl-PL" noProof="0"/>
          </a:p>
        </p:txBody>
      </p:sp>
    </p:spTree>
    <p:extLst>
      <p:ext uri="{BB962C8B-B14F-4D97-AF65-F5344CB8AC3E}">
        <p14:creationId xmlns:p14="http://schemas.microsoft.com/office/powerpoint/2010/main" val="216766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3FA2C895-EB1C-4157-9E46-0DF3298BA9C2}" type="slidenum">
              <a:rPr lang="pl-PL" smtClean="0"/>
              <a:t>1</a:t>
            </a:fld>
            <a:endParaRPr lang="pl-PL" dirty="0"/>
          </a:p>
        </p:txBody>
      </p:sp>
    </p:spTree>
    <p:extLst>
      <p:ext uri="{BB962C8B-B14F-4D97-AF65-F5344CB8AC3E}">
        <p14:creationId xmlns:p14="http://schemas.microsoft.com/office/powerpoint/2010/main" val="1971482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lajd tytułowy">
    <p:bg>
      <p:bgPr>
        <a:gradFill rotWithShape="1">
          <a:gsLst>
            <a:gs pos="0">
              <a:schemeClr val="bg2"/>
            </a:gs>
            <a:gs pos="62000">
              <a:schemeClr val="bg2">
                <a:tint val="92000"/>
                <a:shade val="66000"/>
                <a:satMod val="110000"/>
                <a:lumMod val="80000"/>
              </a:schemeClr>
            </a:gs>
            <a:gs pos="100000">
              <a:schemeClr val="accent3"/>
            </a:gs>
          </a:gsLst>
          <a:lin ang="5400000" scaled="0"/>
        </a:gradFill>
        <a:effectLst/>
      </p:bgPr>
    </p:bg>
    <p:spTree>
      <p:nvGrpSpPr>
        <p:cNvPr id="1" name=""/>
        <p:cNvGrpSpPr/>
        <p:nvPr/>
      </p:nvGrpSpPr>
      <p:grpSpPr>
        <a:xfrm>
          <a:off x="0" y="0"/>
          <a:ext cx="0" cy="0"/>
          <a:chOff x="0" y="0"/>
          <a:chExt cx="0" cy="0"/>
        </a:xfrm>
      </p:grpSpPr>
      <p:grpSp>
        <p:nvGrpSpPr>
          <p:cNvPr id="43" name="Grupa 42"/>
          <p:cNvGrpSpPr/>
          <p:nvPr/>
        </p:nvGrpSpPr>
        <p:grpSpPr bwMode="invGray">
          <a:xfrm>
            <a:off x="-509872" y="0"/>
            <a:ext cx="13243109" cy="6858000"/>
            <a:chOff x="-382404" y="0"/>
            <a:chExt cx="9932332" cy="6858000"/>
          </a:xfrm>
        </p:grpSpPr>
        <p:grpSp>
          <p:nvGrpSpPr>
            <p:cNvPr id="44" name="Grupa 44"/>
            <p:cNvGrpSpPr/>
            <p:nvPr/>
          </p:nvGrpSpPr>
          <p:grpSpPr bwMode="invGray">
            <a:xfrm>
              <a:off x="0" y="0"/>
              <a:ext cx="9144000" cy="6858000"/>
              <a:chOff x="0" y="0"/>
              <a:chExt cx="9144000" cy="6858000"/>
            </a:xfrm>
          </p:grpSpPr>
          <p:grpSp>
            <p:nvGrpSpPr>
              <p:cNvPr id="70" name="Grupa 4"/>
              <p:cNvGrpSpPr/>
              <p:nvPr/>
            </p:nvGrpSpPr>
            <p:grpSpPr bwMode="invGray">
              <a:xfrm>
                <a:off x="0" y="0"/>
                <a:ext cx="2514600" cy="6858000"/>
                <a:chOff x="0" y="0"/>
                <a:chExt cx="2514600" cy="6858000"/>
              </a:xfrm>
            </p:grpSpPr>
            <p:sp>
              <p:nvSpPr>
                <p:cNvPr id="115" name="Prostokąt 114"/>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16" name="Prostokąt 2"/>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17" name="Prostokąt 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grpSp>
            <p:nvGrpSpPr>
              <p:cNvPr id="71" name="Grupa 5"/>
              <p:cNvGrpSpPr/>
              <p:nvPr/>
            </p:nvGrpSpPr>
            <p:grpSpPr bwMode="invGray">
              <a:xfrm>
                <a:off x="422910" y="0"/>
                <a:ext cx="2514600" cy="6858000"/>
                <a:chOff x="0" y="0"/>
                <a:chExt cx="2514600" cy="6858000"/>
              </a:xfrm>
            </p:grpSpPr>
            <p:sp>
              <p:nvSpPr>
                <p:cNvPr id="85" name="Prostokąt 84"/>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6" name="Prostokąt 85"/>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14" name="Prostokąt 11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grpSp>
            <p:nvGrpSpPr>
              <p:cNvPr id="73" name="Grupa 9"/>
              <p:cNvGrpSpPr/>
              <p:nvPr/>
            </p:nvGrpSpPr>
            <p:grpSpPr bwMode="invGray">
              <a:xfrm rot="10800000">
                <a:off x="6629400" y="0"/>
                <a:ext cx="2514600" cy="6858000"/>
                <a:chOff x="0" y="0"/>
                <a:chExt cx="2514600" cy="6858000"/>
              </a:xfrm>
            </p:grpSpPr>
            <p:sp>
              <p:nvSpPr>
                <p:cNvPr id="78" name="Prostokąt 77"/>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9" name="Prostokąt 78"/>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1" name="Prostokąt 80"/>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75" name="Prostokąt 74"/>
              <p:cNvSpPr/>
              <p:nvPr/>
            </p:nvSpPr>
            <p:spPr bwMode="invGray">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6" name="Prostokąt 75"/>
              <p:cNvSpPr/>
              <p:nvPr/>
            </p:nvSpPr>
            <p:spPr bwMode="invGray">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7" name="Prostokąt 76"/>
              <p:cNvSpPr/>
              <p:nvPr/>
            </p:nvSpPr>
            <p:spPr bwMode="invGray">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45" name="Dowolny kształt 44"/>
            <p:cNvSpPr/>
            <p:nvPr/>
          </p:nvSpPr>
          <p:spPr bwMode="invGray">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8" name="Dowolny kształt 47"/>
            <p:cNvSpPr/>
            <p:nvPr/>
          </p:nvSpPr>
          <p:spPr bwMode="invGray">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9" name="Dowolny kształt 48"/>
            <p:cNvSpPr/>
            <p:nvPr/>
          </p:nvSpPr>
          <p:spPr bwMode="invGray">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1" name="Dowolny kształt 50"/>
            <p:cNvSpPr/>
            <p:nvPr/>
          </p:nvSpPr>
          <p:spPr bwMode="invGray">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2" name="Dowolny kształt 51"/>
            <p:cNvSpPr/>
            <p:nvPr/>
          </p:nvSpPr>
          <p:spPr bwMode="invGray">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3" name="Sześciokąt 52"/>
            <p:cNvSpPr/>
            <p:nvPr/>
          </p:nvSpPr>
          <p:spPr bwMode="invGray">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4" name="Sześciokąt 53"/>
            <p:cNvSpPr/>
            <p:nvPr/>
          </p:nvSpPr>
          <p:spPr bwMode="invGray">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5" name="Sześciokąt 54"/>
            <p:cNvSpPr/>
            <p:nvPr/>
          </p:nvSpPr>
          <p:spPr bwMode="invGray">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6" name="Sześciokąt 55"/>
            <p:cNvSpPr/>
            <p:nvPr/>
          </p:nvSpPr>
          <p:spPr bwMode="invGray">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7" name="Sześciokąt 56"/>
            <p:cNvSpPr/>
            <p:nvPr/>
          </p:nvSpPr>
          <p:spPr bwMode="invGray">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8" name="Dowolny kształt 57"/>
            <p:cNvSpPr/>
            <p:nvPr/>
          </p:nvSpPr>
          <p:spPr bwMode="invGray">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9" name="Sześciokąt 58"/>
            <p:cNvSpPr/>
            <p:nvPr/>
          </p:nvSpPr>
          <p:spPr bwMode="invGray">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0" name="Sześciokąt 59"/>
            <p:cNvSpPr/>
            <p:nvPr/>
          </p:nvSpPr>
          <p:spPr bwMode="invGray">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1" name="Sześciokąt 60"/>
            <p:cNvSpPr/>
            <p:nvPr/>
          </p:nvSpPr>
          <p:spPr bwMode="invGray">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2" name="Sześciokąt 61"/>
            <p:cNvSpPr/>
            <p:nvPr/>
          </p:nvSpPr>
          <p:spPr bwMode="invGray">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3" name="Sześciokąt 62"/>
            <p:cNvSpPr/>
            <p:nvPr/>
          </p:nvSpPr>
          <p:spPr bwMode="invGray">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4" name="Sześciokąt 63"/>
            <p:cNvSpPr/>
            <p:nvPr/>
          </p:nvSpPr>
          <p:spPr bwMode="invGray">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5" name="Sześciokąt 64"/>
            <p:cNvSpPr/>
            <p:nvPr/>
          </p:nvSpPr>
          <p:spPr bwMode="invGray">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6" name="Sześciokąt 65"/>
            <p:cNvSpPr/>
            <p:nvPr/>
          </p:nvSpPr>
          <p:spPr bwMode="invGray">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7" name="Sześciokąt 66"/>
            <p:cNvSpPr/>
            <p:nvPr/>
          </p:nvSpPr>
          <p:spPr bwMode="invGray">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8" name="Dowolny kształt 67"/>
            <p:cNvSpPr/>
            <p:nvPr/>
          </p:nvSpPr>
          <p:spPr bwMode="invGray">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9" name="Dowolny kształt 68"/>
            <p:cNvSpPr/>
            <p:nvPr/>
          </p:nvSpPr>
          <p:spPr bwMode="invGray">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46" name="Prostokąt 45"/>
          <p:cNvSpPr/>
          <p:nvPr/>
        </p:nvSpPr>
        <p:spPr>
          <a:xfrm>
            <a:off x="6081656" y="-21511"/>
            <a:ext cx="4905488" cy="6271840"/>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0" name="Prostokąt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9" name="Prostokąt 88"/>
          <p:cNvSpPr/>
          <p:nvPr/>
        </p:nvSpPr>
        <p:spPr>
          <a:xfrm>
            <a:off x="6201185" y="6088284"/>
            <a:ext cx="4673600" cy="817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47" name="Prostokąt 46"/>
          <p:cNvSpPr/>
          <p:nvPr/>
        </p:nvSpPr>
        <p:spPr bwMode="ltGray">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2" name="Tytuł 1"/>
          <p:cNvSpPr>
            <a:spLocks noGrp="1"/>
          </p:cNvSpPr>
          <p:nvPr>
            <p:ph type="ctrTitle" hasCustomPrompt="1"/>
          </p:nvPr>
        </p:nvSpPr>
        <p:spPr>
          <a:xfrm>
            <a:off x="6311154" y="2708476"/>
            <a:ext cx="4417807" cy="1702160"/>
          </a:xfrm>
        </p:spPr>
        <p:txBody>
          <a:bodyPr rtlCol="0">
            <a:normAutofit/>
          </a:bodyPr>
          <a:lstStyle>
            <a:lvl1pPr>
              <a:defRPr sz="3600"/>
            </a:lvl1pPr>
          </a:lstStyle>
          <a:p>
            <a:pPr rtl="0"/>
            <a:r>
              <a:rPr lang="pl-PL" noProof="0"/>
              <a:t>Kliknij, aby edytować styl wzorca tytułu</a:t>
            </a:r>
          </a:p>
        </p:txBody>
      </p:sp>
      <p:sp>
        <p:nvSpPr>
          <p:cNvPr id="8" name="Obraz — symbol zastępczy 7" descr="Pusty symbol zastępczy pozwalający dodać obraz. Kliknij symbol zastępczy i wybierz obraz, który chcesz dodać"/>
          <p:cNvSpPr>
            <a:spLocks noGrp="1"/>
          </p:cNvSpPr>
          <p:nvPr>
            <p:ph type="pic" sz="quarter" idx="13" hasCustomPrompt="1"/>
          </p:nvPr>
        </p:nvSpPr>
        <p:spPr>
          <a:xfrm>
            <a:off x="1195939" y="2695635"/>
            <a:ext cx="4414838" cy="3551578"/>
          </a:xfrm>
        </p:spPr>
        <p:txBody>
          <a:bodyPr rtlCol="0"/>
          <a:lstStyle>
            <a:lvl1pPr marL="68580" indent="0">
              <a:buNone/>
              <a:defRPr/>
            </a:lvl1pPr>
          </a:lstStyle>
          <a:p>
            <a:pPr rtl="0"/>
            <a:r>
              <a:rPr lang="pl-PL" noProof="0"/>
              <a:t>Tutaj wstaw zdjęcie produktu</a:t>
            </a:r>
          </a:p>
        </p:txBody>
      </p:sp>
      <p:sp>
        <p:nvSpPr>
          <p:cNvPr id="3" name="Podtytuł 2"/>
          <p:cNvSpPr>
            <a:spLocks noGrp="1"/>
          </p:cNvSpPr>
          <p:nvPr>
            <p:ph type="subTitle" idx="1"/>
          </p:nvPr>
        </p:nvSpPr>
        <p:spPr>
          <a:xfrm>
            <a:off x="6311154" y="4421081"/>
            <a:ext cx="4413071" cy="1260629"/>
          </a:xfrm>
        </p:spPr>
        <p:txBody>
          <a:bodyPr rtlCol="0">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l-PL" noProof="0"/>
              <a:t>Kliknij, aby edytować styl wzorca podtytułu</a:t>
            </a:r>
          </a:p>
        </p:txBody>
      </p:sp>
      <p:sp>
        <p:nvSpPr>
          <p:cNvPr id="6" name="Numer slajdu — symbol zastępczy 5"/>
          <p:cNvSpPr>
            <a:spLocks noGrp="1"/>
          </p:cNvSpPr>
          <p:nvPr>
            <p:ph type="sldNum" sz="quarter" idx="12"/>
          </p:nvPr>
        </p:nvSpPr>
        <p:spPr>
          <a:xfrm>
            <a:off x="6198795" y="5719967"/>
            <a:ext cx="858221" cy="365125"/>
          </a:xfrm>
        </p:spPr>
        <p:txBody>
          <a:bodyPr rtlCol="0"/>
          <a:lstStyle>
            <a:lvl1pPr>
              <a:defRPr>
                <a:solidFill>
                  <a:schemeClr val="accent1">
                    <a:lumMod val="50000"/>
                  </a:schemeClr>
                </a:solidFill>
              </a:defRPr>
            </a:lvl1pPr>
          </a:lstStyle>
          <a:p>
            <a:pPr rtl="0"/>
            <a:fld id="{401CF334-2D5C-4859-84A6-CA7E6E43FAEB}" type="slidenum">
              <a:rPr lang="pl-PL" noProof="0" smtClean="0"/>
              <a:pPr/>
              <a:t>‹#›</a:t>
            </a:fld>
            <a:endParaRPr lang="pl-PL" noProof="0"/>
          </a:p>
        </p:txBody>
      </p:sp>
      <p:sp>
        <p:nvSpPr>
          <p:cNvPr id="5" name="Stopka — symbol zastępczy 4"/>
          <p:cNvSpPr>
            <a:spLocks noGrp="1"/>
          </p:cNvSpPr>
          <p:nvPr>
            <p:ph type="ftr" sz="quarter" idx="11"/>
          </p:nvPr>
        </p:nvSpPr>
        <p:spPr>
          <a:xfrm>
            <a:off x="7071360" y="5719967"/>
            <a:ext cx="3775456" cy="365125"/>
          </a:xfrm>
        </p:spPr>
        <p:txBody>
          <a:bodyPr rtlCol="0">
            <a:normAutofit/>
          </a:bodyPr>
          <a:lstStyle>
            <a:lvl1pPr>
              <a:defRPr>
                <a:solidFill>
                  <a:schemeClr val="accent1">
                    <a:lumMod val="50000"/>
                  </a:schemeClr>
                </a:solidFill>
              </a:defRPr>
            </a:lvl1pPr>
          </a:lstStyle>
          <a:p>
            <a:pPr rtl="0"/>
            <a:r>
              <a:rPr lang="pl-PL" noProof="0"/>
              <a:t>Dodaj stopkę</a:t>
            </a:r>
          </a:p>
        </p:txBody>
      </p:sp>
      <p:sp>
        <p:nvSpPr>
          <p:cNvPr id="4" name="Data — symbol zastępczy 3"/>
          <p:cNvSpPr>
            <a:spLocks noGrp="1"/>
          </p:cNvSpPr>
          <p:nvPr>
            <p:ph type="dt" sz="half" idx="10"/>
          </p:nvPr>
        </p:nvSpPr>
        <p:spPr>
          <a:xfrm>
            <a:off x="6318325" y="1516829"/>
            <a:ext cx="2844800" cy="750981"/>
          </a:xfrm>
        </p:spPr>
        <p:txBody>
          <a:bodyPr rtlCol="0" anchor="b"/>
          <a:lstStyle>
            <a:lvl1pPr algn="l">
              <a:defRPr sz="2400"/>
            </a:lvl1pPr>
          </a:lstStyle>
          <a:p>
            <a:fld id="{C63DDA42-6314-4D0B-8FE6-4B97F07E2083}" type="datetime1">
              <a:rPr lang="pl-PL" smtClean="0"/>
              <a:pPr/>
              <a:t>2021-06-01</a:t>
            </a:fld>
            <a:endParaRPr lang="pl-PL" dirty="0"/>
          </a:p>
        </p:txBody>
      </p:sp>
    </p:spTree>
    <p:extLst>
      <p:ext uri="{BB962C8B-B14F-4D97-AF65-F5344CB8AC3E}">
        <p14:creationId xmlns:p14="http://schemas.microsoft.com/office/powerpoint/2010/main" val="4035474671"/>
      </p:ext>
    </p:extLst>
  </p:cSld>
  <p:clrMapOvr>
    <a:masterClrMapping/>
  </p:clrMapOvr>
  <p:transition spd="slow">
    <p:fade/>
  </p:transition>
  <p:extLst>
    <p:ext uri="{DCECCB84-F9BA-43D5-87BE-67443E8EF086}">
      <p15:sldGuideLst xmlns=""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Tekst pionowy — symbol zastępczy 2"/>
          <p:cNvSpPr>
            <a:spLocks noGrp="1"/>
          </p:cNvSpPr>
          <p:nvPr>
            <p:ph type="body" orient="vert" idx="1" hasCustomPrompt="1"/>
          </p:nvPr>
        </p:nvSpPr>
        <p:spPr/>
        <p:txBody>
          <a:bodyPr vert="eaVert" rtlCol="0"/>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4" name="Data — symbol zastępczy 3"/>
          <p:cNvSpPr>
            <a:spLocks noGrp="1"/>
          </p:cNvSpPr>
          <p:nvPr>
            <p:ph type="dt" sz="half" idx="10"/>
          </p:nvPr>
        </p:nvSpPr>
        <p:spPr/>
        <p:txBody>
          <a:bodyPr rtlCol="0"/>
          <a:lstStyle>
            <a:lvl1pPr>
              <a:defRPr/>
            </a:lvl1pPr>
          </a:lstStyle>
          <a:p>
            <a:fld id="{C6F55BC2-477C-49D8-9096-8117F4CFFF9A}" type="datetime1">
              <a:rPr lang="pl-PL" smtClean="0"/>
              <a:pPr/>
              <a:t>2021-06-01</a:t>
            </a:fld>
            <a:endParaRPr lang="pl-PL" dirty="0"/>
          </a:p>
        </p:txBody>
      </p:sp>
    </p:spTree>
    <p:extLst>
      <p:ext uri="{BB962C8B-B14F-4D97-AF65-F5344CB8AC3E}">
        <p14:creationId xmlns:p14="http://schemas.microsoft.com/office/powerpoint/2010/main" val="385731520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hasCustomPrompt="1"/>
          </p:nvPr>
        </p:nvSpPr>
        <p:spPr>
          <a:xfrm>
            <a:off x="8839201" y="1030147"/>
            <a:ext cx="1979271" cy="4780344"/>
          </a:xfrm>
        </p:spPr>
        <p:txBody>
          <a:bodyPr vert="eaVert" rtlCol="0" anchor="ctr"/>
          <a:lstStyle/>
          <a:p>
            <a:pPr rtl="0"/>
            <a:r>
              <a:rPr lang="pl-PL" noProof="0"/>
              <a:t>Kliknij, aby edytować styl wzorca tytułu</a:t>
            </a:r>
          </a:p>
        </p:txBody>
      </p:sp>
      <p:sp>
        <p:nvSpPr>
          <p:cNvPr id="3" name="Tekst pionowy — symbol zastępczy 2"/>
          <p:cNvSpPr>
            <a:spLocks noGrp="1"/>
          </p:cNvSpPr>
          <p:nvPr>
            <p:ph type="body" orient="vert" idx="1" hasCustomPrompt="1"/>
          </p:nvPr>
        </p:nvSpPr>
        <p:spPr>
          <a:xfrm>
            <a:off x="1404395" y="1030147"/>
            <a:ext cx="7231605" cy="4780344"/>
          </a:xfrm>
        </p:spPr>
        <p:txBody>
          <a:bodyPr vert="eaVert" rtlCol="0"/>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4" name="Data — symbol zastępczy 3"/>
          <p:cNvSpPr>
            <a:spLocks noGrp="1"/>
          </p:cNvSpPr>
          <p:nvPr>
            <p:ph type="dt" sz="half" idx="10"/>
          </p:nvPr>
        </p:nvSpPr>
        <p:spPr/>
        <p:txBody>
          <a:bodyPr rtlCol="0"/>
          <a:lstStyle>
            <a:lvl1pPr>
              <a:defRPr/>
            </a:lvl1pPr>
          </a:lstStyle>
          <a:p>
            <a:fld id="{45CF5C4A-5FBC-41AD-AECD-DEBB4EB73BE7}" type="datetime1">
              <a:rPr lang="pl-PL" smtClean="0"/>
              <a:pPr/>
              <a:t>2021-06-01</a:t>
            </a:fld>
            <a:endParaRPr lang="pl-PL" dirty="0"/>
          </a:p>
        </p:txBody>
      </p:sp>
    </p:spTree>
    <p:extLst>
      <p:ext uri="{BB962C8B-B14F-4D97-AF65-F5344CB8AC3E}">
        <p14:creationId xmlns:p14="http://schemas.microsoft.com/office/powerpoint/2010/main" val="37812374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Zawartość — symbol zastępczy 2"/>
          <p:cNvSpPr>
            <a:spLocks noGrp="1"/>
          </p:cNvSpPr>
          <p:nvPr>
            <p:ph idx="1" hasCustomPrompt="1"/>
          </p:nvPr>
        </p:nvSpPr>
        <p:spPr/>
        <p:txBody>
          <a:bodyPr rtlCol="0"/>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Stopka — symbol zastępczy 4"/>
          <p:cNvSpPr>
            <a:spLocks noGrp="1"/>
          </p:cNvSpPr>
          <p:nvPr>
            <p:ph type="ftr" sz="quarter" idx="11"/>
          </p:nvPr>
        </p:nvSpPr>
        <p:spPr/>
        <p:txBody>
          <a:bodyPr rtlCol="0"/>
          <a:lstStyle/>
          <a:p>
            <a:pPr rtl="0"/>
            <a:r>
              <a:rPr lang="pl-PL" noProof="0"/>
              <a:t>Dodaj stopkę</a:t>
            </a:r>
          </a:p>
        </p:txBody>
      </p:sp>
      <p:sp>
        <p:nvSpPr>
          <p:cNvPr id="6" name="Numer slajdu — symbol zastępczy 5"/>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4" name="Data — symbol zastępczy 3"/>
          <p:cNvSpPr>
            <a:spLocks noGrp="1"/>
          </p:cNvSpPr>
          <p:nvPr>
            <p:ph type="dt" sz="half" idx="10"/>
          </p:nvPr>
        </p:nvSpPr>
        <p:spPr/>
        <p:txBody>
          <a:bodyPr rtlCol="0"/>
          <a:lstStyle>
            <a:lvl1pPr>
              <a:defRPr/>
            </a:lvl1pPr>
          </a:lstStyle>
          <a:p>
            <a:fld id="{7DC74FF8-DADD-474B-A13E-F61D9E39F7E4}" type="datetime1">
              <a:rPr lang="pl-PL" smtClean="0"/>
              <a:pPr/>
              <a:t>2021-06-01</a:t>
            </a:fld>
            <a:endParaRPr lang="pl-PL" dirty="0"/>
          </a:p>
        </p:txBody>
      </p:sp>
    </p:spTree>
    <p:extLst>
      <p:ext uri="{BB962C8B-B14F-4D97-AF65-F5344CB8AC3E}">
        <p14:creationId xmlns:p14="http://schemas.microsoft.com/office/powerpoint/2010/main" val="196381562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678194" y="2900830"/>
            <a:ext cx="8849957" cy="1362075"/>
          </a:xfrm>
        </p:spPr>
        <p:txBody>
          <a:bodyPr rtlCol="0" anchor="b"/>
          <a:lstStyle>
            <a:lvl1pPr algn="l">
              <a:defRPr sz="4000" b="0" cap="none" baseline="0"/>
            </a:lvl1pPr>
          </a:lstStyle>
          <a:p>
            <a:pPr rtl="0"/>
            <a:r>
              <a:rPr lang="pl-PL" noProof="0"/>
              <a:t>Kliknij, aby edytować styl wzorca tytułu</a:t>
            </a:r>
          </a:p>
        </p:txBody>
      </p:sp>
      <p:sp>
        <p:nvSpPr>
          <p:cNvPr id="3" name="Tekst — symbol zastępczy 2"/>
          <p:cNvSpPr>
            <a:spLocks noGrp="1"/>
          </p:cNvSpPr>
          <p:nvPr>
            <p:ph type="body" idx="1" hasCustomPrompt="1"/>
          </p:nvPr>
        </p:nvSpPr>
        <p:spPr>
          <a:xfrm>
            <a:off x="1678194" y="4267201"/>
            <a:ext cx="8849956" cy="1520413"/>
          </a:xfrm>
        </p:spPr>
        <p:txBody>
          <a:bodyPr rtlCol="0"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Kliknij, aby edytować style wzorców tekstu</a:t>
            </a:r>
          </a:p>
        </p:txBody>
      </p:sp>
      <p:sp>
        <p:nvSpPr>
          <p:cNvPr id="5" name="Stopka — symbol zastępczy 4"/>
          <p:cNvSpPr>
            <a:spLocks noGrp="1"/>
          </p:cNvSpPr>
          <p:nvPr>
            <p:ph type="ftr" sz="quarter" idx="11"/>
          </p:nvPr>
        </p:nvSpPr>
        <p:spPr/>
        <p:txBody>
          <a:bodyPr rtlCol="0"/>
          <a:lstStyle/>
          <a:p>
            <a:pPr rtl="0"/>
            <a:r>
              <a:rPr lang="pl-PL" noProof="0"/>
              <a:t>Dodaj stopkę</a:t>
            </a:r>
          </a:p>
        </p:txBody>
      </p:sp>
      <p:sp>
        <p:nvSpPr>
          <p:cNvPr id="6" name="Numer slajdu — symbol zastępczy 5"/>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4" name="Data — symbol zastępczy 3"/>
          <p:cNvSpPr>
            <a:spLocks noGrp="1"/>
          </p:cNvSpPr>
          <p:nvPr>
            <p:ph type="dt" sz="half" idx="10"/>
          </p:nvPr>
        </p:nvSpPr>
        <p:spPr/>
        <p:txBody>
          <a:bodyPr rtlCol="0"/>
          <a:lstStyle>
            <a:lvl1pPr>
              <a:defRPr/>
            </a:lvl1pPr>
          </a:lstStyle>
          <a:p>
            <a:fld id="{04BF2B98-7BA4-4C8A-8BDA-919481F98D8F}" type="datetime1">
              <a:rPr lang="pl-PL" smtClean="0"/>
              <a:pPr/>
              <a:t>2021-06-01</a:t>
            </a:fld>
            <a:endParaRPr lang="pl-PL" dirty="0"/>
          </a:p>
        </p:txBody>
      </p:sp>
    </p:spTree>
    <p:extLst>
      <p:ext uri="{BB962C8B-B14F-4D97-AF65-F5344CB8AC3E}">
        <p14:creationId xmlns:p14="http://schemas.microsoft.com/office/powerpoint/2010/main" val="399303378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9" name="Zawartość — symbol zastępczy 8"/>
          <p:cNvSpPr>
            <a:spLocks noGrp="1"/>
          </p:cNvSpPr>
          <p:nvPr>
            <p:ph sz="quarter" idx="13" hasCustomPrompt="1"/>
          </p:nvPr>
        </p:nvSpPr>
        <p:spPr>
          <a:xfrm>
            <a:off x="1389888" y="2313432"/>
            <a:ext cx="4559808" cy="3493008"/>
          </a:xfrm>
        </p:spPr>
        <p:txBody>
          <a:bodyPr rtlCol="0"/>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1" name="Zawartość — symbol zastępczy 10"/>
          <p:cNvSpPr>
            <a:spLocks noGrp="1"/>
          </p:cNvSpPr>
          <p:nvPr>
            <p:ph sz="quarter" idx="14" hasCustomPrompt="1"/>
          </p:nvPr>
        </p:nvSpPr>
        <p:spPr>
          <a:xfrm>
            <a:off x="6193536" y="2313431"/>
            <a:ext cx="4559808" cy="3493008"/>
          </a:xfrm>
        </p:spPr>
        <p:txBody>
          <a:bodyPr rtlCol="0"/>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6" name="Stopka — symbol zastępczy 5"/>
          <p:cNvSpPr>
            <a:spLocks noGrp="1"/>
          </p:cNvSpPr>
          <p:nvPr>
            <p:ph type="ftr" sz="quarter" idx="11"/>
          </p:nvPr>
        </p:nvSpPr>
        <p:spPr/>
        <p:txBody>
          <a:bodyPr rtlCol="0"/>
          <a:lstStyle/>
          <a:p>
            <a:pPr rtl="0"/>
            <a:r>
              <a:rPr lang="pl-PL" noProof="0"/>
              <a:t>Dodaj stopkę</a:t>
            </a:r>
          </a:p>
        </p:txBody>
      </p:sp>
      <p:sp>
        <p:nvSpPr>
          <p:cNvPr id="7" name="Numer slajdu — symbol zastępczy 6"/>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5" name="Data — symbol zastępczy 4"/>
          <p:cNvSpPr>
            <a:spLocks noGrp="1"/>
          </p:cNvSpPr>
          <p:nvPr>
            <p:ph type="dt" sz="half" idx="10"/>
          </p:nvPr>
        </p:nvSpPr>
        <p:spPr/>
        <p:txBody>
          <a:bodyPr rtlCol="0"/>
          <a:lstStyle>
            <a:lvl1pPr>
              <a:defRPr/>
            </a:lvl1pPr>
          </a:lstStyle>
          <a:p>
            <a:fld id="{565015BA-B62F-4B14-9D9C-7FFEB4364EEF}" type="datetime1">
              <a:rPr lang="pl-PL" smtClean="0"/>
              <a:pPr/>
              <a:t>2021-06-01</a:t>
            </a:fld>
            <a:endParaRPr lang="pl-PL" dirty="0"/>
          </a:p>
        </p:txBody>
      </p:sp>
    </p:spTree>
    <p:extLst>
      <p:ext uri="{BB962C8B-B14F-4D97-AF65-F5344CB8AC3E}">
        <p14:creationId xmlns:p14="http://schemas.microsoft.com/office/powerpoint/2010/main" val="56945535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lvl1pPr>
              <a:defRPr/>
            </a:lvl1pPr>
          </a:lstStyle>
          <a:p>
            <a:pPr rtl="0"/>
            <a:r>
              <a:rPr lang="pl-PL" noProof="0"/>
              <a:t>Kliknij, aby edytować styl wzorca tytułu</a:t>
            </a:r>
          </a:p>
        </p:txBody>
      </p:sp>
      <p:sp>
        <p:nvSpPr>
          <p:cNvPr id="3" name="Tekst — symbol zastępczy 2"/>
          <p:cNvSpPr>
            <a:spLocks noGrp="1"/>
          </p:cNvSpPr>
          <p:nvPr>
            <p:ph type="body" idx="1" hasCustomPrompt="1"/>
          </p:nvPr>
        </p:nvSpPr>
        <p:spPr>
          <a:xfrm>
            <a:off x="1388961" y="2316009"/>
            <a:ext cx="4570051" cy="639762"/>
          </a:xfrm>
        </p:spPr>
        <p:txBody>
          <a:bodyPr rtlCol="0"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dirty="0"/>
              <a:t>Kliknij, aby edytować style wzorców tekstu</a:t>
            </a:r>
          </a:p>
        </p:txBody>
      </p:sp>
      <p:sp>
        <p:nvSpPr>
          <p:cNvPr id="4" name="Zawartość — symbol zastępczy 3"/>
          <p:cNvSpPr>
            <a:spLocks noGrp="1"/>
          </p:cNvSpPr>
          <p:nvPr>
            <p:ph sz="half" idx="2" hasCustomPrompt="1"/>
          </p:nvPr>
        </p:nvSpPr>
        <p:spPr>
          <a:xfrm>
            <a:off x="1388961" y="2974695"/>
            <a:ext cx="4559808" cy="2835797"/>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Tekst — symbol zastępczy 4"/>
          <p:cNvSpPr>
            <a:spLocks noGrp="1"/>
          </p:cNvSpPr>
          <p:nvPr>
            <p:ph type="body" sz="quarter" idx="3" hasCustomPrompt="1"/>
          </p:nvPr>
        </p:nvSpPr>
        <p:spPr>
          <a:xfrm>
            <a:off x="6198796" y="2316010"/>
            <a:ext cx="4557944" cy="639762"/>
          </a:xfrm>
        </p:spPr>
        <p:txBody>
          <a:bodyPr rtlCol="0"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dirty="0"/>
              <a:t>Kliknij, aby edytować style wzorców tekstu</a:t>
            </a:r>
          </a:p>
        </p:txBody>
      </p:sp>
      <p:sp>
        <p:nvSpPr>
          <p:cNvPr id="6" name="Zawartość — symbol zastępczy 5"/>
          <p:cNvSpPr>
            <a:spLocks noGrp="1"/>
          </p:cNvSpPr>
          <p:nvPr>
            <p:ph sz="quarter" idx="4" hasCustomPrompt="1"/>
          </p:nvPr>
        </p:nvSpPr>
        <p:spPr>
          <a:xfrm>
            <a:off x="6193536" y="2974695"/>
            <a:ext cx="4559808" cy="2835797"/>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8" name="Stopka — symbol zastępczy 7"/>
          <p:cNvSpPr>
            <a:spLocks noGrp="1"/>
          </p:cNvSpPr>
          <p:nvPr>
            <p:ph type="ftr" sz="quarter" idx="11"/>
          </p:nvPr>
        </p:nvSpPr>
        <p:spPr/>
        <p:txBody>
          <a:bodyPr rtlCol="0"/>
          <a:lstStyle/>
          <a:p>
            <a:pPr rtl="0"/>
            <a:r>
              <a:rPr lang="pl-PL" noProof="0"/>
              <a:t>Dodaj stopkę</a:t>
            </a:r>
          </a:p>
        </p:txBody>
      </p:sp>
      <p:sp>
        <p:nvSpPr>
          <p:cNvPr id="9" name="Numer slajdu — symbol zastępczy 8"/>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7" name="Data — symbol zastępczy 6"/>
          <p:cNvSpPr>
            <a:spLocks noGrp="1"/>
          </p:cNvSpPr>
          <p:nvPr>
            <p:ph type="dt" sz="half" idx="10"/>
          </p:nvPr>
        </p:nvSpPr>
        <p:spPr/>
        <p:txBody>
          <a:bodyPr rtlCol="0"/>
          <a:lstStyle>
            <a:lvl1pPr>
              <a:defRPr/>
            </a:lvl1pPr>
          </a:lstStyle>
          <a:p>
            <a:fld id="{26BA85DF-22C4-4E25-A687-15D62EBEB152}" type="datetime1">
              <a:rPr lang="pl-PL" smtClean="0"/>
              <a:pPr/>
              <a:t>2021-06-01</a:t>
            </a:fld>
            <a:endParaRPr lang="pl-PL" dirty="0"/>
          </a:p>
        </p:txBody>
      </p:sp>
    </p:spTree>
    <p:extLst>
      <p:ext uri="{BB962C8B-B14F-4D97-AF65-F5344CB8AC3E}">
        <p14:creationId xmlns:p14="http://schemas.microsoft.com/office/powerpoint/2010/main" val="42415969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4" name="Stopka — symbol zastępczy 3"/>
          <p:cNvSpPr>
            <a:spLocks noGrp="1"/>
          </p:cNvSpPr>
          <p:nvPr>
            <p:ph type="ftr" sz="quarter" idx="11"/>
          </p:nvPr>
        </p:nvSpPr>
        <p:spPr/>
        <p:txBody>
          <a:bodyPr rtlCol="0"/>
          <a:lstStyle/>
          <a:p>
            <a:pPr rtl="0"/>
            <a:r>
              <a:rPr lang="pl-PL" noProof="0"/>
              <a:t>Dodaj stopkę</a:t>
            </a:r>
          </a:p>
        </p:txBody>
      </p:sp>
      <p:sp>
        <p:nvSpPr>
          <p:cNvPr id="5" name="Numer slajdu — symbol zastępczy 4"/>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3" name="Data — symbol zastępczy 2"/>
          <p:cNvSpPr>
            <a:spLocks noGrp="1"/>
          </p:cNvSpPr>
          <p:nvPr>
            <p:ph type="dt" sz="half" idx="10"/>
          </p:nvPr>
        </p:nvSpPr>
        <p:spPr/>
        <p:txBody>
          <a:bodyPr rtlCol="0"/>
          <a:lstStyle>
            <a:lvl1pPr>
              <a:defRPr/>
            </a:lvl1pPr>
          </a:lstStyle>
          <a:p>
            <a:fld id="{70699718-6E02-4EE2-8EC2-6CE37A84216E}" type="datetime1">
              <a:rPr lang="pl-PL" smtClean="0"/>
              <a:pPr/>
              <a:t>2021-06-01</a:t>
            </a:fld>
            <a:endParaRPr lang="pl-PL" dirty="0"/>
          </a:p>
        </p:txBody>
      </p:sp>
    </p:spTree>
    <p:extLst>
      <p:ext uri="{BB962C8B-B14F-4D97-AF65-F5344CB8AC3E}">
        <p14:creationId xmlns:p14="http://schemas.microsoft.com/office/powerpoint/2010/main" val="188221381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usty">
    <p:spTree>
      <p:nvGrpSpPr>
        <p:cNvPr id="1" name=""/>
        <p:cNvGrpSpPr/>
        <p:nvPr/>
      </p:nvGrpSpPr>
      <p:grpSpPr>
        <a:xfrm>
          <a:off x="0" y="0"/>
          <a:ext cx="0" cy="0"/>
          <a:chOff x="0" y="0"/>
          <a:chExt cx="0" cy="0"/>
        </a:xfrm>
      </p:grpSpPr>
      <p:sp>
        <p:nvSpPr>
          <p:cNvPr id="3" name="Stopka — symbol zastępczy 2"/>
          <p:cNvSpPr>
            <a:spLocks noGrp="1"/>
          </p:cNvSpPr>
          <p:nvPr>
            <p:ph type="ftr" sz="quarter" idx="11"/>
          </p:nvPr>
        </p:nvSpPr>
        <p:spPr/>
        <p:txBody>
          <a:bodyPr rtlCol="0"/>
          <a:lstStyle/>
          <a:p>
            <a:pPr rtl="0"/>
            <a:r>
              <a:rPr lang="pl-PL" noProof="0"/>
              <a:t>Dodaj stopkę</a:t>
            </a:r>
          </a:p>
        </p:txBody>
      </p:sp>
      <p:sp>
        <p:nvSpPr>
          <p:cNvPr id="4" name="Numer slajdu — symbol zastępczy 3"/>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2" name="Data — symbol zastępczy 1"/>
          <p:cNvSpPr>
            <a:spLocks noGrp="1"/>
          </p:cNvSpPr>
          <p:nvPr>
            <p:ph type="dt" sz="half" idx="10"/>
          </p:nvPr>
        </p:nvSpPr>
        <p:spPr/>
        <p:txBody>
          <a:bodyPr rtlCol="0"/>
          <a:lstStyle>
            <a:lvl1pPr>
              <a:defRPr/>
            </a:lvl1pPr>
          </a:lstStyle>
          <a:p>
            <a:fld id="{65AFB567-5B0B-4FEE-B647-48742B62C01B}" type="datetime1">
              <a:rPr lang="pl-PL" smtClean="0"/>
              <a:pPr/>
              <a:t>2021-06-01</a:t>
            </a:fld>
            <a:endParaRPr lang="pl-PL" dirty="0"/>
          </a:p>
        </p:txBody>
      </p:sp>
    </p:spTree>
    <p:extLst>
      <p:ext uri="{BB962C8B-B14F-4D97-AF65-F5344CB8AC3E}">
        <p14:creationId xmlns:p14="http://schemas.microsoft.com/office/powerpoint/2010/main" val="169213374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44" name="Grupa 43"/>
          <p:cNvGrpSpPr/>
          <p:nvPr/>
        </p:nvGrpSpPr>
        <p:grpSpPr bwMode="invGray">
          <a:xfrm>
            <a:off x="-509872" y="0"/>
            <a:ext cx="13243109" cy="6858000"/>
            <a:chOff x="-382404" y="0"/>
            <a:chExt cx="9932332" cy="6858000"/>
          </a:xfrm>
        </p:grpSpPr>
        <p:grpSp>
          <p:nvGrpSpPr>
            <p:cNvPr id="45" name="Grupa 44"/>
            <p:cNvGrpSpPr/>
            <p:nvPr/>
          </p:nvGrpSpPr>
          <p:grpSpPr bwMode="invGray">
            <a:xfrm>
              <a:off x="0" y="0"/>
              <a:ext cx="9144000" cy="6858000"/>
              <a:chOff x="0" y="0"/>
              <a:chExt cx="9144000" cy="6858000"/>
            </a:xfrm>
          </p:grpSpPr>
          <p:grpSp>
            <p:nvGrpSpPr>
              <p:cNvPr id="72" name="Grupa 4"/>
              <p:cNvGrpSpPr/>
              <p:nvPr/>
            </p:nvGrpSpPr>
            <p:grpSpPr bwMode="invGray">
              <a:xfrm>
                <a:off x="0" y="0"/>
                <a:ext cx="2514600" cy="6858000"/>
                <a:chOff x="0" y="0"/>
                <a:chExt cx="2514600" cy="6858000"/>
              </a:xfrm>
            </p:grpSpPr>
            <p:sp>
              <p:nvSpPr>
                <p:cNvPr id="84" name="Prostokąt 83"/>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5" name="Prostokąt 2"/>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6" name="Prostokąt 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grpSp>
            <p:nvGrpSpPr>
              <p:cNvPr id="73" name="Grupa 5"/>
              <p:cNvGrpSpPr/>
              <p:nvPr/>
            </p:nvGrpSpPr>
            <p:grpSpPr bwMode="invGray">
              <a:xfrm>
                <a:off x="422910" y="0"/>
                <a:ext cx="2514600" cy="6858000"/>
                <a:chOff x="0" y="0"/>
                <a:chExt cx="2514600" cy="6858000"/>
              </a:xfrm>
            </p:grpSpPr>
            <p:sp>
              <p:nvSpPr>
                <p:cNvPr id="81" name="Prostokąt 80"/>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2" name="Prostokąt 81"/>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3" name="Prostokąt 82"/>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grpSp>
            <p:nvGrpSpPr>
              <p:cNvPr id="74" name="Grupa 9"/>
              <p:cNvGrpSpPr/>
              <p:nvPr/>
            </p:nvGrpSpPr>
            <p:grpSpPr bwMode="invGray">
              <a:xfrm rot="10800000">
                <a:off x="6629400" y="0"/>
                <a:ext cx="2514600" cy="6858000"/>
                <a:chOff x="0" y="0"/>
                <a:chExt cx="2514600" cy="6858000"/>
              </a:xfrm>
            </p:grpSpPr>
            <p:sp>
              <p:nvSpPr>
                <p:cNvPr id="78" name="Prostokąt 77"/>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9" name="Prostokąt 78"/>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0" name="Prostokąt 79"/>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75" name="Prostokąt 74"/>
              <p:cNvSpPr/>
              <p:nvPr/>
            </p:nvSpPr>
            <p:spPr bwMode="invGray">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6" name="Prostokąt 75"/>
              <p:cNvSpPr/>
              <p:nvPr/>
            </p:nvSpPr>
            <p:spPr bwMode="invGray">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7" name="Prostokąt 76"/>
              <p:cNvSpPr/>
              <p:nvPr/>
            </p:nvSpPr>
            <p:spPr bwMode="invGray">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47" name="Dowolny kształt 46"/>
            <p:cNvSpPr/>
            <p:nvPr/>
          </p:nvSpPr>
          <p:spPr bwMode="invGray">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8" name="Dowolny kształt 47"/>
            <p:cNvSpPr/>
            <p:nvPr/>
          </p:nvSpPr>
          <p:spPr bwMode="invGray">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9" name="Dowolny kształt 48"/>
            <p:cNvSpPr/>
            <p:nvPr/>
          </p:nvSpPr>
          <p:spPr bwMode="invGray">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0" name="Dowolny kształt 49"/>
            <p:cNvSpPr/>
            <p:nvPr/>
          </p:nvSpPr>
          <p:spPr bwMode="invGray">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1" name="Dowolny kształt 50"/>
            <p:cNvSpPr/>
            <p:nvPr/>
          </p:nvSpPr>
          <p:spPr bwMode="invGray">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2" name="Sześciokąt 51"/>
            <p:cNvSpPr/>
            <p:nvPr/>
          </p:nvSpPr>
          <p:spPr bwMode="invGray">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3" name="Sześciokąt 52"/>
            <p:cNvSpPr/>
            <p:nvPr/>
          </p:nvSpPr>
          <p:spPr bwMode="invGray">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4" name="Sześciokąt 53"/>
            <p:cNvSpPr/>
            <p:nvPr/>
          </p:nvSpPr>
          <p:spPr bwMode="invGray">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5" name="Sześciokąt 54"/>
            <p:cNvSpPr/>
            <p:nvPr/>
          </p:nvSpPr>
          <p:spPr bwMode="invGray">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6" name="Sześciokąt 55"/>
            <p:cNvSpPr/>
            <p:nvPr/>
          </p:nvSpPr>
          <p:spPr bwMode="invGray">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9" name="Dowolny kształt 58"/>
            <p:cNvSpPr/>
            <p:nvPr/>
          </p:nvSpPr>
          <p:spPr bwMode="invGray">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0" name="Sześciokąt 59"/>
            <p:cNvSpPr/>
            <p:nvPr/>
          </p:nvSpPr>
          <p:spPr bwMode="invGray">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2" name="Sześciokąt 61"/>
            <p:cNvSpPr/>
            <p:nvPr/>
          </p:nvSpPr>
          <p:spPr bwMode="invGray">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3" name="Sześciokąt 62"/>
            <p:cNvSpPr/>
            <p:nvPr/>
          </p:nvSpPr>
          <p:spPr bwMode="invGray">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4" name="Sześciokąt 63"/>
            <p:cNvSpPr/>
            <p:nvPr/>
          </p:nvSpPr>
          <p:spPr bwMode="invGray">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5" name="Sześciokąt 64"/>
            <p:cNvSpPr/>
            <p:nvPr/>
          </p:nvSpPr>
          <p:spPr bwMode="invGray">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6" name="Sześciokąt 65"/>
            <p:cNvSpPr/>
            <p:nvPr/>
          </p:nvSpPr>
          <p:spPr bwMode="invGray">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7" name="Sześciokąt 66"/>
            <p:cNvSpPr/>
            <p:nvPr/>
          </p:nvSpPr>
          <p:spPr bwMode="invGray">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8" name="Sześciokąt 67"/>
            <p:cNvSpPr/>
            <p:nvPr/>
          </p:nvSpPr>
          <p:spPr bwMode="invGray">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9" name="Sześciokąt 68"/>
            <p:cNvSpPr/>
            <p:nvPr/>
          </p:nvSpPr>
          <p:spPr bwMode="invGray">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0" name="Dowolny kształt 69"/>
            <p:cNvSpPr/>
            <p:nvPr/>
          </p:nvSpPr>
          <p:spPr bwMode="invGray">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1" name="Dowolny kształt 70"/>
            <p:cNvSpPr/>
            <p:nvPr/>
          </p:nvSpPr>
          <p:spPr bwMode="invGray">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46" name="Prostokąt 45"/>
          <p:cNvSpPr/>
          <p:nvPr/>
        </p:nvSpPr>
        <p:spPr>
          <a:xfrm>
            <a:off x="6081656" y="-21511"/>
            <a:ext cx="4905488" cy="6271840"/>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7" name="Prostokąt 56"/>
          <p:cNvSpPr/>
          <p:nvPr/>
        </p:nvSpPr>
        <p:spPr bwMode="ltGray">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8" name="Prostokąt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1" name="Prostokąt 60"/>
          <p:cNvSpPr/>
          <p:nvPr/>
        </p:nvSpPr>
        <p:spPr>
          <a:xfrm>
            <a:off x="6201185" y="6088284"/>
            <a:ext cx="4673600" cy="817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2" name="Tytuł 1"/>
          <p:cNvSpPr>
            <a:spLocks noGrp="1"/>
          </p:cNvSpPr>
          <p:nvPr>
            <p:ph type="title" hasCustomPrompt="1"/>
          </p:nvPr>
        </p:nvSpPr>
        <p:spPr>
          <a:xfrm>
            <a:off x="6319777" y="2657435"/>
            <a:ext cx="4406096" cy="1463153"/>
          </a:xfrm>
        </p:spPr>
        <p:txBody>
          <a:bodyPr rtlCol="0" anchor="b">
            <a:normAutofit/>
          </a:bodyPr>
          <a:lstStyle>
            <a:lvl1pPr algn="l">
              <a:defRPr sz="2800" b="0"/>
            </a:lvl1pPr>
          </a:lstStyle>
          <a:p>
            <a:pPr rtl="0"/>
            <a:r>
              <a:rPr lang="pl-PL" noProof="0"/>
              <a:t>Kliknij, aby edytować styl wzorca tytułu</a:t>
            </a:r>
          </a:p>
        </p:txBody>
      </p:sp>
      <p:sp>
        <p:nvSpPr>
          <p:cNvPr id="3" name="Zawartość — symbol zastępczy 2"/>
          <p:cNvSpPr>
            <a:spLocks noGrp="1"/>
          </p:cNvSpPr>
          <p:nvPr>
            <p:ph idx="1" hasCustomPrompt="1"/>
          </p:nvPr>
        </p:nvSpPr>
        <p:spPr>
          <a:xfrm>
            <a:off x="1527859" y="856527"/>
            <a:ext cx="4120587" cy="5150734"/>
          </a:xfrm>
        </p:spPr>
        <p:txBody>
          <a:bodyPr rtlCol="0"/>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Tekst — symbol zastępczy 3"/>
          <p:cNvSpPr>
            <a:spLocks noGrp="1"/>
          </p:cNvSpPr>
          <p:nvPr>
            <p:ph type="body" sz="half" idx="2" hasCustomPrompt="1"/>
          </p:nvPr>
        </p:nvSpPr>
        <p:spPr>
          <a:xfrm>
            <a:off x="6315456" y="4136994"/>
            <a:ext cx="4398379" cy="1517904"/>
          </a:xfrm>
        </p:spPr>
        <p:txBody>
          <a:bodyPr rtlCol="0">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Kliknij, aby edytować style wzorców tekstu</a:t>
            </a:r>
          </a:p>
        </p:txBody>
      </p:sp>
      <p:sp>
        <p:nvSpPr>
          <p:cNvPr id="6" name="Stopka — symbol zastępczy 5"/>
          <p:cNvSpPr>
            <a:spLocks noGrp="1"/>
          </p:cNvSpPr>
          <p:nvPr>
            <p:ph type="ftr" sz="quarter" idx="11"/>
          </p:nvPr>
        </p:nvSpPr>
        <p:spPr>
          <a:xfrm>
            <a:off x="6188597" y="5724836"/>
            <a:ext cx="4658219" cy="365125"/>
          </a:xfrm>
        </p:spPr>
        <p:txBody>
          <a:bodyPr rtlCol="0">
            <a:normAutofit/>
          </a:bodyPr>
          <a:lstStyle/>
          <a:p>
            <a:pPr rtl="0"/>
            <a:r>
              <a:rPr lang="pl-PL" noProof="0"/>
              <a:t>Dodaj stopkę</a:t>
            </a:r>
          </a:p>
        </p:txBody>
      </p:sp>
      <p:sp>
        <p:nvSpPr>
          <p:cNvPr id="7" name="Numer slajdu — symbol zastępczy 6"/>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5" name="Data — symbol zastępczy 4"/>
          <p:cNvSpPr>
            <a:spLocks noGrp="1"/>
          </p:cNvSpPr>
          <p:nvPr>
            <p:ph type="dt" sz="half" idx="10"/>
          </p:nvPr>
        </p:nvSpPr>
        <p:spPr/>
        <p:txBody>
          <a:bodyPr rtlCol="0"/>
          <a:lstStyle>
            <a:lvl1pPr>
              <a:defRPr/>
            </a:lvl1pPr>
          </a:lstStyle>
          <a:p>
            <a:fld id="{F5A65B05-DB6F-4410-9594-DD75664D047D}" type="datetime1">
              <a:rPr lang="pl-PL" smtClean="0"/>
              <a:pPr/>
              <a:t>2021-06-01</a:t>
            </a:fld>
            <a:endParaRPr lang="pl-PL" dirty="0"/>
          </a:p>
        </p:txBody>
      </p:sp>
    </p:spTree>
    <p:extLst>
      <p:ext uri="{BB962C8B-B14F-4D97-AF65-F5344CB8AC3E}">
        <p14:creationId xmlns:p14="http://schemas.microsoft.com/office/powerpoint/2010/main" val="121196596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44" name="Grupa 43"/>
          <p:cNvGrpSpPr/>
          <p:nvPr/>
        </p:nvGrpSpPr>
        <p:grpSpPr bwMode="invGray">
          <a:xfrm>
            <a:off x="-509872" y="0"/>
            <a:ext cx="13243109" cy="6858000"/>
            <a:chOff x="-382404" y="0"/>
            <a:chExt cx="9932332" cy="6858000"/>
          </a:xfrm>
        </p:grpSpPr>
        <p:grpSp>
          <p:nvGrpSpPr>
            <p:cNvPr id="45" name="Grupa 44"/>
            <p:cNvGrpSpPr/>
            <p:nvPr/>
          </p:nvGrpSpPr>
          <p:grpSpPr bwMode="invGray">
            <a:xfrm>
              <a:off x="0" y="0"/>
              <a:ext cx="9144000" cy="6858000"/>
              <a:chOff x="0" y="0"/>
              <a:chExt cx="9144000" cy="6858000"/>
            </a:xfrm>
          </p:grpSpPr>
          <p:grpSp>
            <p:nvGrpSpPr>
              <p:cNvPr id="75" name="Grupa 4"/>
              <p:cNvGrpSpPr/>
              <p:nvPr/>
            </p:nvGrpSpPr>
            <p:grpSpPr bwMode="invGray">
              <a:xfrm>
                <a:off x="0" y="0"/>
                <a:ext cx="2514600" cy="6858000"/>
                <a:chOff x="0" y="0"/>
                <a:chExt cx="2514600" cy="6858000"/>
              </a:xfrm>
            </p:grpSpPr>
            <p:sp>
              <p:nvSpPr>
                <p:cNvPr id="87" name="Prostokąt 86"/>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8" name="Prostokąt 2"/>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9" name="Prostokąt 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grpSp>
            <p:nvGrpSpPr>
              <p:cNvPr id="76" name="Grupa 5"/>
              <p:cNvGrpSpPr/>
              <p:nvPr/>
            </p:nvGrpSpPr>
            <p:grpSpPr bwMode="invGray">
              <a:xfrm>
                <a:off x="422910" y="0"/>
                <a:ext cx="2514600" cy="6858000"/>
                <a:chOff x="0" y="0"/>
                <a:chExt cx="2514600" cy="6858000"/>
              </a:xfrm>
            </p:grpSpPr>
            <p:sp>
              <p:nvSpPr>
                <p:cNvPr id="84" name="Prostokąt 83"/>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5" name="Prostokąt 84"/>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6" name="Prostokąt 85"/>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grpSp>
            <p:nvGrpSpPr>
              <p:cNvPr id="77" name="Grupa 9"/>
              <p:cNvGrpSpPr/>
              <p:nvPr/>
            </p:nvGrpSpPr>
            <p:grpSpPr bwMode="invGray">
              <a:xfrm rot="10800000">
                <a:off x="6629400" y="0"/>
                <a:ext cx="2514600" cy="6858000"/>
                <a:chOff x="0" y="0"/>
                <a:chExt cx="2514600" cy="6858000"/>
              </a:xfrm>
            </p:grpSpPr>
            <p:sp>
              <p:nvSpPr>
                <p:cNvPr id="81" name="Prostokąt 80"/>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2" name="Prostokąt 81"/>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3" name="Prostokąt 82"/>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78" name="Prostokąt 77"/>
              <p:cNvSpPr/>
              <p:nvPr/>
            </p:nvSpPr>
            <p:spPr bwMode="invGray">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9" name="Prostokąt 78"/>
              <p:cNvSpPr/>
              <p:nvPr/>
            </p:nvSpPr>
            <p:spPr bwMode="invGray">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80" name="Prostokąt 79"/>
              <p:cNvSpPr/>
              <p:nvPr/>
            </p:nvSpPr>
            <p:spPr bwMode="invGray">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46" name="Dowolny kształt 45"/>
            <p:cNvSpPr/>
            <p:nvPr/>
          </p:nvSpPr>
          <p:spPr bwMode="invGray">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7" name="Dowolny kształt 46"/>
            <p:cNvSpPr/>
            <p:nvPr/>
          </p:nvSpPr>
          <p:spPr bwMode="invGray">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8" name="Dowolny kształt 47"/>
            <p:cNvSpPr/>
            <p:nvPr/>
          </p:nvSpPr>
          <p:spPr bwMode="invGray">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9" name="Dowolny kształt 48"/>
            <p:cNvSpPr/>
            <p:nvPr/>
          </p:nvSpPr>
          <p:spPr bwMode="invGray">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0" name="Dowolny kształt 49"/>
            <p:cNvSpPr/>
            <p:nvPr/>
          </p:nvSpPr>
          <p:spPr bwMode="invGray">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1" name="Sześciokąt 50"/>
            <p:cNvSpPr/>
            <p:nvPr/>
          </p:nvSpPr>
          <p:spPr bwMode="invGray">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2" name="Sześciokąt 51"/>
            <p:cNvSpPr/>
            <p:nvPr/>
          </p:nvSpPr>
          <p:spPr bwMode="invGray">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0" name="Sześciokąt 59"/>
            <p:cNvSpPr/>
            <p:nvPr/>
          </p:nvSpPr>
          <p:spPr bwMode="invGray">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1" name="Sześciokąt 60"/>
            <p:cNvSpPr/>
            <p:nvPr/>
          </p:nvSpPr>
          <p:spPr bwMode="invGray">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2" name="Sześciokąt 61"/>
            <p:cNvSpPr/>
            <p:nvPr/>
          </p:nvSpPr>
          <p:spPr bwMode="invGray">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3" name="Dowolny kształt 62"/>
            <p:cNvSpPr/>
            <p:nvPr/>
          </p:nvSpPr>
          <p:spPr bwMode="invGray">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4" name="Sześciokąt 63"/>
            <p:cNvSpPr/>
            <p:nvPr/>
          </p:nvSpPr>
          <p:spPr bwMode="invGray">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5" name="Sześciokąt 64"/>
            <p:cNvSpPr/>
            <p:nvPr/>
          </p:nvSpPr>
          <p:spPr bwMode="invGray">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6" name="Sześciokąt 65"/>
            <p:cNvSpPr/>
            <p:nvPr/>
          </p:nvSpPr>
          <p:spPr bwMode="invGray">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7" name="Sześciokąt 66"/>
            <p:cNvSpPr/>
            <p:nvPr/>
          </p:nvSpPr>
          <p:spPr bwMode="invGray">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8" name="Sześciokąt 67"/>
            <p:cNvSpPr/>
            <p:nvPr/>
          </p:nvSpPr>
          <p:spPr bwMode="invGray">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9" name="Sześciokąt 68"/>
            <p:cNvSpPr/>
            <p:nvPr/>
          </p:nvSpPr>
          <p:spPr bwMode="invGray">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0" name="Sześciokąt 69"/>
            <p:cNvSpPr/>
            <p:nvPr/>
          </p:nvSpPr>
          <p:spPr bwMode="invGray">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1" name="Sześciokąt 70"/>
            <p:cNvSpPr/>
            <p:nvPr/>
          </p:nvSpPr>
          <p:spPr bwMode="invGray">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2" name="Sześciokąt 71"/>
            <p:cNvSpPr/>
            <p:nvPr/>
          </p:nvSpPr>
          <p:spPr bwMode="invGray">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3" name="Dowolny kształt 72"/>
            <p:cNvSpPr/>
            <p:nvPr/>
          </p:nvSpPr>
          <p:spPr bwMode="invGray">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4" name="Dowolny kształt 73"/>
            <p:cNvSpPr/>
            <p:nvPr/>
          </p:nvSpPr>
          <p:spPr bwMode="invGray">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94" name="Prostokąt 93"/>
          <p:cNvSpPr/>
          <p:nvPr/>
        </p:nvSpPr>
        <p:spPr>
          <a:xfrm>
            <a:off x="6081656" y="-21511"/>
            <a:ext cx="4905488" cy="6271840"/>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01" name="Prostokąt 100"/>
          <p:cNvSpPr/>
          <p:nvPr/>
        </p:nvSpPr>
        <p:spPr bwMode="ltGray">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02" name="Prostokąt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05" name="Prostokąt 104"/>
          <p:cNvSpPr/>
          <p:nvPr/>
        </p:nvSpPr>
        <p:spPr>
          <a:xfrm>
            <a:off x="6201185" y="6088284"/>
            <a:ext cx="4673600" cy="817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2" name="Tytuł 1"/>
          <p:cNvSpPr>
            <a:spLocks noGrp="1"/>
          </p:cNvSpPr>
          <p:nvPr>
            <p:ph type="title" hasCustomPrompt="1"/>
          </p:nvPr>
        </p:nvSpPr>
        <p:spPr>
          <a:xfrm>
            <a:off x="6312565" y="2660904"/>
            <a:ext cx="4401312" cy="1463040"/>
          </a:xfrm>
        </p:spPr>
        <p:txBody>
          <a:bodyPr rtlCol="0" anchor="b">
            <a:normAutofit/>
          </a:bodyPr>
          <a:lstStyle>
            <a:lvl1pPr algn="l">
              <a:defRPr sz="2800" b="0"/>
            </a:lvl1pPr>
          </a:lstStyle>
          <a:p>
            <a:pPr rtl="0"/>
            <a:r>
              <a:rPr lang="pl-PL" noProof="0"/>
              <a:t>Kliknij, aby edytować styl wzorca tytułu</a:t>
            </a:r>
          </a:p>
        </p:txBody>
      </p:sp>
      <p:sp>
        <p:nvSpPr>
          <p:cNvPr id="3" name="Obraz — symbol zastępczy 2" descr="Pusty symbol zastępczy pozwalający dodać obraz. Kliknij symbol zastępczy i wybierz obraz, który chcesz dodać"/>
          <p:cNvSpPr>
            <a:spLocks noGrp="1"/>
          </p:cNvSpPr>
          <p:nvPr>
            <p:ph type="pic" idx="1"/>
          </p:nvPr>
        </p:nvSpPr>
        <p:spPr>
          <a:xfrm>
            <a:off x="1340278" y="693795"/>
            <a:ext cx="4479497" cy="5468112"/>
          </a:xfrm>
        </p:spPr>
        <p:txBody>
          <a:bodyPr rtlCol="0"/>
          <a:lstStyle>
            <a:lvl1pPr marL="0" indent="0">
              <a:buNone/>
              <a:defRPr sz="3200">
                <a:solidFill>
                  <a:schemeClr val="accent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noProof="0"/>
              <a:t>Kliknij ikonę, aby dodać obraz</a:t>
            </a:r>
          </a:p>
        </p:txBody>
      </p:sp>
      <p:sp>
        <p:nvSpPr>
          <p:cNvPr id="4" name="Tekst — symbol zastępczy 3"/>
          <p:cNvSpPr>
            <a:spLocks noGrp="1"/>
          </p:cNvSpPr>
          <p:nvPr>
            <p:ph type="body" sz="half" idx="2" hasCustomPrompt="1"/>
          </p:nvPr>
        </p:nvSpPr>
        <p:spPr>
          <a:xfrm>
            <a:off x="6312841" y="4133089"/>
            <a:ext cx="4400764" cy="1519561"/>
          </a:xfrm>
        </p:spPr>
        <p:txBody>
          <a:bodyPr rtlCol="0">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Kliknij, aby edytować style wzorców tekstu</a:t>
            </a:r>
          </a:p>
        </p:txBody>
      </p:sp>
      <p:sp>
        <p:nvSpPr>
          <p:cNvPr id="6" name="Stopka — symbol zastępczy 5"/>
          <p:cNvSpPr>
            <a:spLocks noGrp="1"/>
          </p:cNvSpPr>
          <p:nvPr>
            <p:ph type="ftr" sz="quarter" idx="11"/>
          </p:nvPr>
        </p:nvSpPr>
        <p:spPr>
          <a:xfrm>
            <a:off x="6188597" y="5724836"/>
            <a:ext cx="4658219" cy="365125"/>
          </a:xfrm>
        </p:spPr>
        <p:txBody>
          <a:bodyPr rtlCol="0">
            <a:normAutofit/>
          </a:bodyPr>
          <a:lstStyle/>
          <a:p>
            <a:pPr rtl="0"/>
            <a:endParaRPr lang="pl-PL" noProof="0"/>
          </a:p>
        </p:txBody>
      </p:sp>
      <p:sp>
        <p:nvSpPr>
          <p:cNvPr id="7" name="Numer slajdu — symbol zastępczy 6"/>
          <p:cNvSpPr>
            <a:spLocks noGrp="1"/>
          </p:cNvSpPr>
          <p:nvPr>
            <p:ph type="sldNum" sz="quarter" idx="12"/>
          </p:nvPr>
        </p:nvSpPr>
        <p:spPr/>
        <p:txBody>
          <a:bodyPr rtlCol="0"/>
          <a:lstStyle/>
          <a:p>
            <a:pPr rtl="0"/>
            <a:fld id="{401CF334-2D5C-4859-84A6-CA7E6E43FAEB}" type="slidenum">
              <a:rPr lang="pl-PL" noProof="0" smtClean="0"/>
              <a:t>‹#›</a:t>
            </a:fld>
            <a:endParaRPr lang="pl-PL" noProof="0"/>
          </a:p>
        </p:txBody>
      </p:sp>
      <p:sp>
        <p:nvSpPr>
          <p:cNvPr id="5" name="Data — symbol zastępczy 4"/>
          <p:cNvSpPr>
            <a:spLocks noGrp="1"/>
          </p:cNvSpPr>
          <p:nvPr>
            <p:ph type="dt" sz="half" idx="10"/>
          </p:nvPr>
        </p:nvSpPr>
        <p:spPr/>
        <p:txBody>
          <a:bodyPr rtlCol="0"/>
          <a:lstStyle>
            <a:lvl1pPr>
              <a:defRPr/>
            </a:lvl1pPr>
          </a:lstStyle>
          <a:p>
            <a:fld id="{C3D3E542-6244-43B9-BAEF-4B282AC9A118}" type="datetime1">
              <a:rPr lang="pl-PL" smtClean="0"/>
              <a:pPr/>
              <a:t>2021-06-01</a:t>
            </a:fld>
            <a:endParaRPr lang="pl-PL" dirty="0"/>
          </a:p>
        </p:txBody>
      </p:sp>
    </p:spTree>
    <p:extLst>
      <p:ext uri="{BB962C8B-B14F-4D97-AF65-F5344CB8AC3E}">
        <p14:creationId xmlns:p14="http://schemas.microsoft.com/office/powerpoint/2010/main" val="329215161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upa 41"/>
          <p:cNvGrpSpPr/>
          <p:nvPr/>
        </p:nvGrpSpPr>
        <p:grpSpPr bwMode="invGray">
          <a:xfrm>
            <a:off x="-506608" y="0"/>
            <a:ext cx="13243109" cy="6858000"/>
            <a:chOff x="-382404" y="0"/>
            <a:chExt cx="9932332" cy="6858000"/>
          </a:xfrm>
        </p:grpSpPr>
        <p:grpSp>
          <p:nvGrpSpPr>
            <p:cNvPr id="43" name="Grupa 44"/>
            <p:cNvGrpSpPr/>
            <p:nvPr/>
          </p:nvGrpSpPr>
          <p:grpSpPr bwMode="invGray">
            <a:xfrm>
              <a:off x="0" y="0"/>
              <a:ext cx="9144000" cy="6858000"/>
              <a:chOff x="0" y="0"/>
              <a:chExt cx="9144000" cy="6858000"/>
            </a:xfrm>
          </p:grpSpPr>
          <p:grpSp>
            <p:nvGrpSpPr>
              <p:cNvPr id="101" name="Grupa 4"/>
              <p:cNvGrpSpPr/>
              <p:nvPr/>
            </p:nvGrpSpPr>
            <p:grpSpPr bwMode="invGray">
              <a:xfrm>
                <a:off x="0" y="0"/>
                <a:ext cx="2514600" cy="6858000"/>
                <a:chOff x="0" y="0"/>
                <a:chExt cx="2514600" cy="6858000"/>
              </a:xfrm>
            </p:grpSpPr>
            <p:sp>
              <p:nvSpPr>
                <p:cNvPr id="113" name="Prostokąt 112"/>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14" name="Prostokąt 2"/>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15" name="Prostokąt 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grpSp>
            <p:nvGrpSpPr>
              <p:cNvPr id="102" name="Grupa 5"/>
              <p:cNvGrpSpPr/>
              <p:nvPr/>
            </p:nvGrpSpPr>
            <p:grpSpPr bwMode="invGray">
              <a:xfrm>
                <a:off x="422910" y="0"/>
                <a:ext cx="2514600" cy="6858000"/>
                <a:chOff x="0" y="0"/>
                <a:chExt cx="2514600" cy="6858000"/>
              </a:xfrm>
            </p:grpSpPr>
            <p:sp>
              <p:nvSpPr>
                <p:cNvPr id="110" name="Prostokąt 109"/>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11" name="Prostokąt 110"/>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12" name="Prostokąt 111"/>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grpSp>
            <p:nvGrpSpPr>
              <p:cNvPr id="103" name="Grupa 9"/>
              <p:cNvGrpSpPr/>
              <p:nvPr/>
            </p:nvGrpSpPr>
            <p:grpSpPr bwMode="invGray">
              <a:xfrm rot="10800000">
                <a:off x="6629400" y="0"/>
                <a:ext cx="2514600" cy="6858000"/>
                <a:chOff x="0" y="0"/>
                <a:chExt cx="2514600" cy="6858000"/>
              </a:xfrm>
            </p:grpSpPr>
            <p:sp>
              <p:nvSpPr>
                <p:cNvPr id="107" name="Prostokąt 106"/>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08" name="Prostokąt 107"/>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09" name="Prostokąt 108"/>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104" name="Prostokąt 103"/>
              <p:cNvSpPr/>
              <p:nvPr/>
            </p:nvSpPr>
            <p:spPr bwMode="invGray">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05" name="Prostokąt 104"/>
              <p:cNvSpPr/>
              <p:nvPr/>
            </p:nvSpPr>
            <p:spPr bwMode="invGray">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06" name="Prostokąt 105"/>
              <p:cNvSpPr/>
              <p:nvPr/>
            </p:nvSpPr>
            <p:spPr bwMode="invGray">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44" name="Dowolny kształt 43"/>
            <p:cNvSpPr/>
            <p:nvPr/>
          </p:nvSpPr>
          <p:spPr bwMode="invGray">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5" name="Dowolny kształt 44"/>
            <p:cNvSpPr/>
            <p:nvPr/>
          </p:nvSpPr>
          <p:spPr bwMode="invGray">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6" name="Dowolny kształt 45"/>
            <p:cNvSpPr/>
            <p:nvPr/>
          </p:nvSpPr>
          <p:spPr bwMode="invGray">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7" name="Dowolny kształt 46"/>
            <p:cNvSpPr/>
            <p:nvPr/>
          </p:nvSpPr>
          <p:spPr bwMode="invGray">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49" name="Dowolny kształt 48"/>
            <p:cNvSpPr/>
            <p:nvPr/>
          </p:nvSpPr>
          <p:spPr bwMode="invGray">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pl-PL" sz="1800" noProof="0"/>
            </a:p>
          </p:txBody>
        </p:sp>
        <p:sp>
          <p:nvSpPr>
            <p:cNvPr id="50" name="Sześciokąt 49"/>
            <p:cNvSpPr/>
            <p:nvPr/>
          </p:nvSpPr>
          <p:spPr bwMode="invGray">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1" name="Sześciokąt 50"/>
            <p:cNvSpPr/>
            <p:nvPr/>
          </p:nvSpPr>
          <p:spPr bwMode="invGray">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2" name="Sześciokąt 51"/>
            <p:cNvSpPr/>
            <p:nvPr/>
          </p:nvSpPr>
          <p:spPr bwMode="invGray">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3" name="Sześciokąt 52"/>
            <p:cNvSpPr/>
            <p:nvPr/>
          </p:nvSpPr>
          <p:spPr bwMode="invGray">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4" name="Sześciokąt 53"/>
            <p:cNvSpPr/>
            <p:nvPr/>
          </p:nvSpPr>
          <p:spPr bwMode="invGray">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5" name="Dowolny kształt 54"/>
            <p:cNvSpPr/>
            <p:nvPr/>
          </p:nvSpPr>
          <p:spPr bwMode="invGray">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6" name="Sześciokąt 55"/>
            <p:cNvSpPr/>
            <p:nvPr/>
          </p:nvSpPr>
          <p:spPr bwMode="invGray">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7" name="Sześciokąt 56"/>
            <p:cNvSpPr/>
            <p:nvPr/>
          </p:nvSpPr>
          <p:spPr bwMode="invGray">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8" name="Sześciokąt 57"/>
            <p:cNvSpPr/>
            <p:nvPr/>
          </p:nvSpPr>
          <p:spPr bwMode="invGray">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59" name="Sześciokąt 58"/>
            <p:cNvSpPr/>
            <p:nvPr/>
          </p:nvSpPr>
          <p:spPr bwMode="invGray">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60" name="Sześciokąt 59"/>
            <p:cNvSpPr/>
            <p:nvPr/>
          </p:nvSpPr>
          <p:spPr bwMode="invGray">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95" name="Sześciokąt 94"/>
            <p:cNvSpPr/>
            <p:nvPr/>
          </p:nvSpPr>
          <p:spPr bwMode="invGray">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96" name="Sześciokąt 95"/>
            <p:cNvSpPr/>
            <p:nvPr/>
          </p:nvSpPr>
          <p:spPr bwMode="invGray">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97" name="Sześciokąt 96"/>
            <p:cNvSpPr/>
            <p:nvPr/>
          </p:nvSpPr>
          <p:spPr bwMode="invGray">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98" name="Sześciokąt 97"/>
            <p:cNvSpPr/>
            <p:nvPr/>
          </p:nvSpPr>
          <p:spPr bwMode="invGray">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99" name="Dowolny kształt 98"/>
            <p:cNvSpPr/>
            <p:nvPr/>
          </p:nvSpPr>
          <p:spPr bwMode="invGray">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100" name="Dowolny kształt 99"/>
            <p:cNvSpPr/>
            <p:nvPr/>
          </p:nvSpPr>
          <p:spPr bwMode="invGray">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grpSp>
      <p:sp>
        <p:nvSpPr>
          <p:cNvPr id="66" name="Prostokąt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0" name="Prostokąt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71" name="Prostokąt 70"/>
          <p:cNvSpPr/>
          <p:nvPr/>
        </p:nvSpPr>
        <p:spPr bwMode="ltGray">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sz="1800" noProof="0"/>
          </a:p>
        </p:txBody>
      </p:sp>
      <p:sp>
        <p:nvSpPr>
          <p:cNvPr id="2" name="Tytuł — symbol zastępczy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pPr rtl="0"/>
            <a:r>
              <a:rPr lang="pl-PL" noProof="0"/>
              <a:t>Kliknij, aby edytować styl wzorca tytułu</a:t>
            </a:r>
          </a:p>
        </p:txBody>
      </p:sp>
      <p:sp>
        <p:nvSpPr>
          <p:cNvPr id="3" name="Tekst — symbol zastępczy 2"/>
          <p:cNvSpPr>
            <a:spLocks noGrp="1"/>
          </p:cNvSpPr>
          <p:nvPr>
            <p:ph type="body" idx="1"/>
          </p:nvPr>
        </p:nvSpPr>
        <p:spPr>
          <a:xfrm>
            <a:off x="1391323" y="2323652"/>
            <a:ext cx="9390977" cy="3508977"/>
          </a:xfrm>
          <a:prstGeom prst="rect">
            <a:avLst/>
          </a:prstGeom>
        </p:spPr>
        <p:txBody>
          <a:bodyPr vert="horz" lIns="91440" tIns="45720" rIns="91440" bIns="45720" rtlCol="0">
            <a:normAutofit/>
          </a:body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a:p>
            <a:pPr lvl="5" rtl="0"/>
            <a:endParaRPr lang="pl-PL" noProof="0"/>
          </a:p>
        </p:txBody>
      </p:sp>
      <p:sp>
        <p:nvSpPr>
          <p:cNvPr id="5" name="Stopka — symbol zastępczy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r>
              <a:rPr lang="pl-PL" noProof="0"/>
              <a:t>Dodaj stopkę</a:t>
            </a:r>
          </a:p>
        </p:txBody>
      </p:sp>
      <p:sp>
        <p:nvSpPr>
          <p:cNvPr id="6" name="Numer slajdu — symbol zastępczy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100">
                <a:solidFill>
                  <a:srgbClr val="FEFEFE"/>
                </a:solidFill>
              </a:defRPr>
            </a:lvl1pPr>
          </a:lstStyle>
          <a:p>
            <a:pPr rtl="0"/>
            <a:fld id="{401CF334-2D5C-4859-84A6-CA7E6E43FAEB}" type="slidenum">
              <a:rPr lang="pl-PL" noProof="0" smtClean="0"/>
              <a:pPr/>
              <a:t>‹#›</a:t>
            </a:fld>
            <a:endParaRPr lang="pl-PL" noProof="0"/>
          </a:p>
        </p:txBody>
      </p:sp>
      <p:sp>
        <p:nvSpPr>
          <p:cNvPr id="4" name="Data — symbol zastępczy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100">
                <a:solidFill>
                  <a:srgbClr val="FEFEFE"/>
                </a:solidFill>
              </a:defRPr>
            </a:lvl1pPr>
          </a:lstStyle>
          <a:p>
            <a:fld id="{359472D6-2DCA-41DB-9437-AC835D625CB8}" type="datetime1">
              <a:rPr lang="pl-PL" smtClean="0"/>
              <a:pPr/>
              <a:t>2021-06-01</a:t>
            </a:fld>
            <a:endParaRPr lang="pl-PL" dirty="0"/>
          </a:p>
        </p:txBody>
      </p:sp>
    </p:spTree>
    <p:extLst>
      <p:ext uri="{BB962C8B-B14F-4D97-AF65-F5344CB8AC3E}">
        <p14:creationId xmlns:p14="http://schemas.microsoft.com/office/powerpoint/2010/main" val="20085597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hf sldNum="0" hdr="0" ftr="0" dt="0"/>
  <p:txStyles>
    <p:title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lumMod val="50000"/>
          </a:schemeClr>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lumMod val="50000"/>
          </a:schemeClr>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lumMod val="50000"/>
          </a:schemeClr>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lumMod val="50000"/>
          </a:schemeClr>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lumMod val="50000"/>
          </a:schemeClr>
        </a:buClr>
        <a:buSzPct val="76000"/>
        <a:buFont typeface="Wingdings 2" pitchFamily="18" charset="2"/>
        <a:buChar char=""/>
        <a:defRPr sz="1600" kern="1200" baseline="0">
          <a:solidFill>
            <a:schemeClr val="tx2"/>
          </a:solidFill>
          <a:latin typeface="+mn-lt"/>
          <a:ea typeface="+mn-ea"/>
          <a:cs typeface="+mn-cs"/>
        </a:defRPr>
      </a:lvl5pPr>
      <a:lvl6pPr marL="1575054" indent="-285750" algn="l" defTabSz="914400" rtl="0" eaLnBrk="1" latinLnBrk="0" hangingPunct="1">
        <a:spcBef>
          <a:spcPct val="20000"/>
        </a:spcBef>
        <a:buClr>
          <a:schemeClr val="accent1">
            <a:lumMod val="50000"/>
          </a:schemeClr>
        </a:buClr>
        <a:buSzPct val="76000"/>
        <a:buFont typeface="Wingdings 2" panose="05020102010507070707"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8pPr>
      <a:lvl9pPr marL="1892808" indent="0" algn="l" defTabSz="914400" rtl="0" eaLnBrk="1" latinLnBrk="0" hangingPunct="1">
        <a:spcBef>
          <a:spcPct val="20000"/>
        </a:spcBef>
        <a:buClr>
          <a:schemeClr val="accent1">
            <a:lumMod val="50000"/>
          </a:schemeClr>
        </a:buClr>
        <a:buSzPct val="76000"/>
        <a:buFont typeface="Wingdings 2" pitchFamily="18" charset="2"/>
        <a:buNone/>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0" orient="horz" pos="2160" userDrawn="1">
          <p15:clr>
            <a:srgbClr val="F26B43"/>
          </p15:clr>
        </p15:guide>
        <p15:guide id="1" pos="3840" userDrawn="1">
          <p15:clr>
            <a:srgbClr val="F26B43"/>
          </p15:clr>
        </p15:guide>
        <p15:guide id="2" pos="864" userDrawn="1">
          <p15:clr>
            <a:srgbClr val="F26B43"/>
          </p15:clr>
        </p15:guide>
        <p15:guide id="3" pos="6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2.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g"/><Relationship Id="rId4" Type="http://schemas.openxmlformats.org/officeDocument/2006/relationships/image" Target="../media/image80.jpg"/></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6311152" y="338138"/>
            <a:ext cx="4417807" cy="1702160"/>
          </a:xfrm>
        </p:spPr>
        <p:txBody>
          <a:bodyPr rtlCol="0"/>
          <a:lstStyle/>
          <a:p>
            <a:pPr algn="ctr" rtl="0"/>
            <a:r>
              <a:rPr lang="pl-PL" sz="4800" b="1" dirty="0">
                <a:solidFill>
                  <a:schemeClr val="bg1"/>
                </a:solidFill>
                <a:effectLst>
                  <a:outerShdw blurRad="38100" dist="38100" dir="2700000" algn="tl">
                    <a:srgbClr val="000000">
                      <a:alpha val="43137"/>
                    </a:srgbClr>
                  </a:outerShdw>
                </a:effectLst>
              </a:rPr>
              <a:t>ZAPRASZAMY</a:t>
            </a:r>
            <a:r>
              <a:rPr lang="pl-PL" b="1" dirty="0">
                <a:solidFill>
                  <a:schemeClr val="bg1"/>
                </a:solidFill>
                <a:effectLst>
                  <a:outerShdw blurRad="38100" dist="38100" dir="2700000" algn="tl">
                    <a:srgbClr val="000000">
                      <a:alpha val="43137"/>
                    </a:srgbClr>
                  </a:outerShdw>
                </a:effectLst>
              </a:rPr>
              <a:t> </a:t>
            </a:r>
            <a:r>
              <a:rPr lang="pl-PL"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pl-PL" b="1" dirty="0">
              <a:solidFill>
                <a:schemeClr val="bg1"/>
              </a:solidFill>
              <a:effectLst>
                <a:outerShdw blurRad="38100" dist="38100" dir="2700000" algn="tl">
                  <a:srgbClr val="000000">
                    <a:alpha val="43137"/>
                  </a:srgbClr>
                </a:outerShdw>
              </a:effectLst>
            </a:endParaRPr>
          </a:p>
        </p:txBody>
      </p:sp>
      <p:pic>
        <p:nvPicPr>
          <p:cNvPr id="13314" name="Picture 2" descr="Image">
            <a:extLst>
              <a:ext uri="{FF2B5EF4-FFF2-40B4-BE49-F238E27FC236}">
                <a16:creationId xmlns="" xmlns:a16="http://schemas.microsoft.com/office/drawing/2014/main" id="{E16C7DB5-2B3C-4BCD-8910-9B3739303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496" y="3404441"/>
            <a:ext cx="4685809" cy="17278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Obraz 4"/>
          <p:cNvPicPr/>
          <p:nvPr/>
        </p:nvPicPr>
        <p:blipFill rotWithShape="1">
          <a:blip r:embed="rId4">
            <a:extLst>
              <a:ext uri="{28A0092B-C50C-407E-A947-70E740481C1C}">
                <a14:useLocalDpi xmlns:a14="http://schemas.microsoft.com/office/drawing/2010/main" val="0"/>
              </a:ext>
            </a:extLst>
          </a:blip>
          <a:srcRect l="28974" t="2662" r="38621" b="20710"/>
          <a:stretch/>
        </p:blipFill>
        <p:spPr bwMode="auto">
          <a:xfrm>
            <a:off x="721217" y="605307"/>
            <a:ext cx="4649273" cy="54606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929858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LICEUM OGÓLNOKSZTAŁCZĄCE (4 LETNIE)</a:t>
            </a:r>
            <a:endParaRPr lang="de-DE" sz="2800" b="1" dirty="0">
              <a:effectLst>
                <a:outerShdw blurRad="38100" dist="38100" dir="2700000" algn="tl">
                  <a:srgbClr val="000000">
                    <a:alpha val="43137"/>
                  </a:srgbClr>
                </a:outerShdw>
              </a:effectLst>
            </a:endParaRPr>
          </a:p>
        </p:txBody>
      </p:sp>
      <p:sp>
        <p:nvSpPr>
          <p:cNvPr id="5" name="Symbol zastępczy zawartości 4">
            <a:extLst>
              <a:ext uri="{FF2B5EF4-FFF2-40B4-BE49-F238E27FC236}">
                <a16:creationId xmlns="" xmlns:a16="http://schemas.microsoft.com/office/drawing/2014/main" id="{EA7108C7-4237-4817-BDB7-B1A26A9EC488}"/>
              </a:ext>
            </a:extLst>
          </p:cNvPr>
          <p:cNvSpPr>
            <a:spLocks noGrp="1"/>
          </p:cNvSpPr>
          <p:nvPr>
            <p:ph idx="1"/>
          </p:nvPr>
        </p:nvSpPr>
        <p:spPr>
          <a:xfrm>
            <a:off x="1391323" y="1766657"/>
            <a:ext cx="9390977" cy="2325950"/>
          </a:xfrm>
        </p:spPr>
        <p:txBody>
          <a:bodyPr>
            <a:normAutofit fontScale="85000" lnSpcReduction="20000"/>
          </a:bodyPr>
          <a:lstStyle/>
          <a:p>
            <a:pPr marL="68580" indent="0" algn="just">
              <a:lnSpc>
                <a:spcPct val="150000"/>
              </a:lnSpc>
              <a:buNone/>
            </a:pPr>
            <a:r>
              <a:rPr lang="pl-PL" sz="2200" b="1" dirty="0" smtClean="0">
                <a:effectLst>
                  <a:outerShdw blurRad="38100" dist="38100" dir="2700000" algn="tl">
                    <a:srgbClr val="000000">
                      <a:alpha val="43137"/>
                    </a:srgbClr>
                  </a:outerShdw>
                </a:effectLst>
              </a:rPr>
              <a:t>KLASA MATEMATYCZNO-FIZYCZNA</a:t>
            </a:r>
            <a:endParaRPr lang="pl-PL" sz="2200" b="1" dirty="0">
              <a:effectLst>
                <a:outerShdw blurRad="38100" dist="38100" dir="2700000" algn="tl">
                  <a:srgbClr val="000000">
                    <a:alpha val="43137"/>
                  </a:srgbClr>
                </a:outerShdw>
              </a:effectLst>
            </a:endParaRPr>
          </a:p>
          <a:p>
            <a:pPr algn="just">
              <a:lnSpc>
                <a:spcPct val="150000"/>
              </a:lnSpc>
              <a:buFont typeface="Arial" panose="020B0604020202020204" pitchFamily="34" charset="0"/>
              <a:buChar char="•"/>
            </a:pPr>
            <a:r>
              <a:rPr lang="pl-PL" sz="1900" dirty="0" smtClean="0">
                <a:effectLst>
                  <a:outerShdw blurRad="38100" dist="38100" dir="2700000" algn="tl">
                    <a:srgbClr val="000000">
                      <a:alpha val="43137"/>
                    </a:srgbClr>
                  </a:outerShdw>
                </a:effectLst>
              </a:rPr>
              <a:t>przygotowuje </a:t>
            </a:r>
            <a:r>
              <a:rPr lang="pl-PL" sz="1900" dirty="0">
                <a:effectLst>
                  <a:outerShdw blurRad="38100" dist="38100" dir="2700000" algn="tl">
                    <a:srgbClr val="000000">
                      <a:alpha val="43137"/>
                    </a:srgbClr>
                  </a:outerShdw>
                </a:effectLst>
              </a:rPr>
              <a:t>do studiów na kierunkach: </a:t>
            </a:r>
            <a:r>
              <a:rPr lang="pl-PL" sz="1900" b="1" dirty="0">
                <a:effectLst>
                  <a:outerShdw blurRad="38100" dist="38100" dir="2700000" algn="tl">
                    <a:srgbClr val="000000">
                      <a:alpha val="43137"/>
                    </a:srgbClr>
                  </a:outerShdw>
                </a:effectLst>
              </a:rPr>
              <a:t>matematyka, fizyka, akustyka, budownictwo, budowa maszyn, inżynieria produkcji, mechatronika, architektura, inżynieria materiałowa, inżynieria bezpieczeństwa, fizyka medyczna, oceanotechnika, </a:t>
            </a:r>
            <a:r>
              <a:rPr lang="pl-PL" sz="1900" b="1" dirty="0" smtClean="0">
                <a:effectLst>
                  <a:outerShdw blurRad="38100" dist="38100" dir="2700000" algn="tl">
                    <a:srgbClr val="000000">
                      <a:alpha val="43137"/>
                    </a:srgbClr>
                  </a:outerShdw>
                </a:effectLst>
              </a:rPr>
              <a:t>lotnictwo</a:t>
            </a:r>
          </a:p>
          <a:p>
            <a:pPr marL="68580" indent="0" algn="just">
              <a:lnSpc>
                <a:spcPct val="150000"/>
              </a:lnSpc>
              <a:buNone/>
            </a:pPr>
            <a:r>
              <a:rPr lang="pl-PL" sz="1900" b="1" dirty="0">
                <a:effectLst>
                  <a:outerShdw blurRad="38100" dist="38100" dir="2700000" algn="tl">
                    <a:srgbClr val="000000">
                      <a:alpha val="43137"/>
                    </a:srgbClr>
                  </a:outerShdw>
                </a:effectLst>
              </a:rPr>
              <a:t> </a:t>
            </a:r>
            <a:r>
              <a:rPr lang="pl-PL" sz="1900" b="1" dirty="0" smtClean="0">
                <a:effectLst>
                  <a:outerShdw blurRad="38100" dist="38100" dir="2700000" algn="tl">
                    <a:srgbClr val="000000">
                      <a:alpha val="43137"/>
                    </a:srgbClr>
                  </a:outerShdw>
                </a:effectLst>
              </a:rPr>
              <a:t>   </a:t>
            </a:r>
            <a:r>
              <a:rPr lang="pl-PL" sz="1900" b="1" dirty="0">
                <a:effectLst>
                  <a:outerShdw blurRad="38100" dist="38100" dir="2700000" algn="tl">
                    <a:srgbClr val="000000">
                      <a:alpha val="43137"/>
                    </a:srgbClr>
                  </a:outerShdw>
                </a:effectLst>
              </a:rPr>
              <a:t>i kosmonautyka, zarzadzanie jakością, inżynieria środowiska  itp. </a:t>
            </a:r>
          </a:p>
          <a:p>
            <a:pPr algn="just">
              <a:lnSpc>
                <a:spcPct val="150000"/>
              </a:lnSpc>
              <a:buFont typeface="Arial" panose="020B0604020202020204" pitchFamily="34" charset="0"/>
              <a:buChar char="•"/>
            </a:pPr>
            <a:r>
              <a:rPr lang="pl-PL" sz="1900" dirty="0">
                <a:effectLst>
                  <a:outerShdw blurRad="38100" dist="38100" dir="2700000" algn="tl">
                    <a:srgbClr val="000000">
                      <a:alpha val="43137"/>
                    </a:srgbClr>
                  </a:outerShdw>
                </a:effectLst>
              </a:rPr>
              <a:t>rozszerzony program </a:t>
            </a:r>
            <a:r>
              <a:rPr lang="pl-PL" sz="1900" dirty="0" smtClean="0">
                <a:effectLst>
                  <a:outerShdw blurRad="38100" dist="38100" dir="2700000" algn="tl">
                    <a:srgbClr val="000000">
                      <a:alpha val="43137"/>
                    </a:srgbClr>
                  </a:outerShdw>
                </a:effectLst>
              </a:rPr>
              <a:t>nauczania  z: </a:t>
            </a:r>
            <a:r>
              <a:rPr lang="pl-PL" sz="1900" b="1" dirty="0" smtClean="0">
                <a:effectLst>
                  <a:outerShdw blurRad="38100" dist="38100" dir="2700000" algn="tl">
                    <a:srgbClr val="000000">
                      <a:alpha val="43137"/>
                    </a:srgbClr>
                  </a:outerShdw>
                </a:effectLst>
              </a:rPr>
              <a:t>MATEMATYKI, JĘZYKA ANGIELSKIEGO, FIZYKI.</a:t>
            </a:r>
            <a:endParaRPr lang="de-DE" sz="1900" b="1" dirty="0">
              <a:effectLst>
                <a:outerShdw blurRad="38100" dist="38100" dir="2700000" algn="tl">
                  <a:srgbClr val="000000">
                    <a:alpha val="43137"/>
                  </a:srgbClr>
                </a:outerShdw>
              </a:effectLst>
            </a:endParaRPr>
          </a:p>
        </p:txBody>
      </p:sp>
      <p:pic>
        <p:nvPicPr>
          <p:cNvPr id="4098" name="Picture 2" descr="Image">
            <a:extLst>
              <a:ext uri="{FF2B5EF4-FFF2-40B4-BE49-F238E27FC236}">
                <a16:creationId xmlns="" xmlns:a16="http://schemas.microsoft.com/office/drawing/2014/main" id="{AD04D96A-1E8E-4CE2-A2F5-17EB5A847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69" y="4210383"/>
            <a:ext cx="2608555" cy="19890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 xmlns:a16="http://schemas.microsoft.com/office/drawing/2014/main" id="{7F25D252-DDE3-41FB-B546-76D30D32B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702" y="4271445"/>
            <a:ext cx="2647950" cy="1866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 xmlns:a16="http://schemas.microsoft.com/office/drawing/2014/main" id="{553C6521-FC76-4FE2-9469-8BEF4A80D106}"/>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10" name="Obraz 9">
            <a:extLst>
              <a:ext uri="{FF2B5EF4-FFF2-40B4-BE49-F238E27FC236}">
                <a16:creationId xmlns="" xmlns:a16="http://schemas.microsoft.com/office/drawing/2014/main" id="{C11A0EE2-09EF-4A82-B288-E2448ABB0D87}"/>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10815952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LICEUM OGÓLNOKSZTAŁCZĄCE (4 LETNIE)</a:t>
            </a:r>
            <a:endParaRPr lang="de-DE" sz="2800" b="1" dirty="0">
              <a:effectLst>
                <a:outerShdw blurRad="38100" dist="38100" dir="2700000" algn="tl">
                  <a:srgbClr val="000000">
                    <a:alpha val="43137"/>
                  </a:srgbClr>
                </a:outerShdw>
              </a:effectLst>
            </a:endParaRPr>
          </a:p>
        </p:txBody>
      </p:sp>
      <p:sp>
        <p:nvSpPr>
          <p:cNvPr id="5" name="Symbol zastępczy zawartości 4">
            <a:extLst>
              <a:ext uri="{FF2B5EF4-FFF2-40B4-BE49-F238E27FC236}">
                <a16:creationId xmlns="" xmlns:a16="http://schemas.microsoft.com/office/drawing/2014/main" id="{EA7108C7-4237-4817-BDB7-B1A26A9EC488}"/>
              </a:ext>
            </a:extLst>
          </p:cNvPr>
          <p:cNvSpPr>
            <a:spLocks noGrp="1"/>
          </p:cNvSpPr>
          <p:nvPr>
            <p:ph idx="1"/>
          </p:nvPr>
        </p:nvSpPr>
        <p:spPr>
          <a:xfrm>
            <a:off x="1391323" y="1766657"/>
            <a:ext cx="9390977" cy="1926296"/>
          </a:xfrm>
        </p:spPr>
        <p:txBody>
          <a:bodyPr>
            <a:normAutofit fontScale="77500" lnSpcReduction="20000"/>
          </a:bodyPr>
          <a:lstStyle/>
          <a:p>
            <a:pPr marL="68580" indent="0" algn="just">
              <a:lnSpc>
                <a:spcPct val="150000"/>
              </a:lnSpc>
              <a:buNone/>
            </a:pPr>
            <a:r>
              <a:rPr lang="pl-PL" b="1" dirty="0" smtClean="0">
                <a:effectLst>
                  <a:outerShdw blurRad="38100" dist="38100" dir="2700000" algn="tl">
                    <a:srgbClr val="000000">
                      <a:alpha val="43137"/>
                    </a:srgbClr>
                  </a:outerShdw>
                </a:effectLst>
              </a:rPr>
              <a:t>KLASA MATEMATYCZNO-GEOGRAFICZNO-INFORMATYCZNA</a:t>
            </a:r>
            <a:endParaRPr lang="pl-PL" b="1" dirty="0">
              <a:effectLst>
                <a:outerShdw blurRad="38100" dist="38100" dir="2700000" algn="tl">
                  <a:srgbClr val="000000">
                    <a:alpha val="43137"/>
                  </a:srgbClr>
                </a:outerShdw>
              </a:effectLst>
            </a:endParaRPr>
          </a:p>
          <a:p>
            <a:pPr algn="just">
              <a:lnSpc>
                <a:spcPct val="150000"/>
              </a:lnSpc>
              <a:buFont typeface="Arial" panose="020B0604020202020204" pitchFamily="34" charset="0"/>
              <a:buChar char="•"/>
            </a:pPr>
            <a:r>
              <a:rPr lang="pl-PL" sz="2000" dirty="0">
                <a:effectLst>
                  <a:outerShdw blurRad="38100" dist="38100" dir="2700000" algn="tl">
                    <a:srgbClr val="000000">
                      <a:alpha val="43137"/>
                    </a:srgbClr>
                  </a:outerShdw>
                </a:effectLst>
              </a:rPr>
              <a:t>klasa przygotowuje do studiów na kierunkach: </a:t>
            </a:r>
            <a:r>
              <a:rPr lang="pl-PL" sz="2000" b="1" dirty="0">
                <a:effectLst>
                  <a:outerShdw blurRad="38100" dist="38100" dir="2700000" algn="tl">
                    <a:srgbClr val="000000">
                      <a:alpha val="43137"/>
                    </a:srgbClr>
                  </a:outerShdw>
                </a:effectLst>
              </a:rPr>
              <a:t>ekonomia, matematyka, informatyka automatyka i robotyka, architektura, budowa maszyn, </a:t>
            </a:r>
            <a:r>
              <a:rPr lang="pl-PL" sz="2000" b="1" dirty="0" smtClean="0">
                <a:effectLst>
                  <a:outerShdw blurRad="38100" dist="38100" dir="2700000" algn="tl">
                    <a:srgbClr val="000000">
                      <a:alpha val="43137"/>
                    </a:srgbClr>
                  </a:outerShdw>
                </a:effectLst>
              </a:rPr>
              <a:t>bio-informatyka</a:t>
            </a:r>
            <a:r>
              <a:rPr lang="pl-PL" sz="2000" b="1" dirty="0">
                <a:effectLst>
                  <a:outerShdw blurRad="38100" dist="38100" dir="2700000" algn="tl">
                    <a:srgbClr val="000000">
                      <a:alpha val="43137"/>
                    </a:srgbClr>
                  </a:outerShdw>
                </a:effectLst>
              </a:rPr>
              <a:t>, mechatronika, logistyka  itp.</a:t>
            </a:r>
          </a:p>
          <a:p>
            <a:pPr algn="just">
              <a:lnSpc>
                <a:spcPct val="150000"/>
              </a:lnSpc>
              <a:buFont typeface="Arial" panose="020B0604020202020204" pitchFamily="34" charset="0"/>
              <a:buChar char="•"/>
            </a:pPr>
            <a:r>
              <a:rPr lang="pl-PL" sz="2000" dirty="0">
                <a:effectLst>
                  <a:outerShdw blurRad="38100" dist="38100" dir="2700000" algn="tl">
                    <a:srgbClr val="000000">
                      <a:alpha val="43137"/>
                    </a:srgbClr>
                  </a:outerShdw>
                </a:effectLst>
              </a:rPr>
              <a:t>rozszerzony program </a:t>
            </a:r>
            <a:r>
              <a:rPr lang="pl-PL" sz="2000" dirty="0" smtClean="0">
                <a:effectLst>
                  <a:outerShdw blurRad="38100" dist="38100" dir="2700000" algn="tl">
                    <a:srgbClr val="000000">
                      <a:alpha val="43137"/>
                    </a:srgbClr>
                  </a:outerShdw>
                </a:effectLst>
              </a:rPr>
              <a:t>nauczania  z :  </a:t>
            </a:r>
            <a:r>
              <a:rPr lang="pl-PL" sz="2000" b="1" dirty="0" smtClean="0">
                <a:effectLst>
                  <a:outerShdw blurRad="38100" dist="38100" dir="2700000" algn="tl">
                    <a:srgbClr val="000000">
                      <a:alpha val="43137"/>
                    </a:srgbClr>
                  </a:outerShdw>
                </a:effectLst>
              </a:rPr>
              <a:t>MATEMATYKI, GEOGRAFII, INFORMATYKI.</a:t>
            </a:r>
          </a:p>
          <a:p>
            <a:pPr algn="just">
              <a:lnSpc>
                <a:spcPct val="150000"/>
              </a:lnSpc>
              <a:buFont typeface="Arial" panose="020B0604020202020204" pitchFamily="34" charset="0"/>
              <a:buChar char="•"/>
            </a:pPr>
            <a:endParaRPr lang="pl-PL" b="1" dirty="0">
              <a:effectLst>
                <a:outerShdw blurRad="38100" dist="38100" dir="2700000" algn="tl">
                  <a:srgbClr val="000000">
                    <a:alpha val="43137"/>
                  </a:srgbClr>
                </a:outerShdw>
              </a:effectLst>
            </a:endParaRPr>
          </a:p>
          <a:p>
            <a:pPr marL="68580" indent="0" algn="just">
              <a:lnSpc>
                <a:spcPct val="150000"/>
              </a:lnSpc>
              <a:buNone/>
            </a:pPr>
            <a:endParaRPr lang="de-DE" dirty="0"/>
          </a:p>
        </p:txBody>
      </p:sp>
      <p:pic>
        <p:nvPicPr>
          <p:cNvPr id="3074" name="Picture 2" descr="Image">
            <a:extLst>
              <a:ext uri="{FF2B5EF4-FFF2-40B4-BE49-F238E27FC236}">
                <a16:creationId xmlns="" xmlns:a16="http://schemas.microsoft.com/office/drawing/2014/main" id="{8995F232-BB34-4F2C-AD5F-B8287CF42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697" y="3906333"/>
            <a:ext cx="3426891" cy="19262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 xmlns:a16="http://schemas.microsoft.com/office/drawing/2014/main" id="{8DA5F36D-68F0-432D-B1E4-B5E9BB2F1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162" y="3853769"/>
            <a:ext cx="2708564" cy="2031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 xmlns:a16="http://schemas.microsoft.com/office/drawing/2014/main" id="{74E79A08-2CB3-4932-8278-C037C7207096}"/>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10" name="Obraz 9">
            <a:extLst>
              <a:ext uri="{FF2B5EF4-FFF2-40B4-BE49-F238E27FC236}">
                <a16:creationId xmlns="" xmlns:a16="http://schemas.microsoft.com/office/drawing/2014/main" id="{EF8D03F3-6B6A-47AE-A651-687962525E3B}"/>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427433435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LICEUM OGÓLNOKSZTAŁCZĄCE (4 LETNIE)</a:t>
            </a:r>
            <a:endParaRPr lang="de-DE" sz="2800" b="1" dirty="0">
              <a:effectLst>
                <a:outerShdw blurRad="38100" dist="38100" dir="2700000" algn="tl">
                  <a:srgbClr val="000000">
                    <a:alpha val="43137"/>
                  </a:srgbClr>
                </a:outerShdw>
              </a:effectLst>
            </a:endParaRPr>
          </a:p>
        </p:txBody>
      </p:sp>
      <p:sp>
        <p:nvSpPr>
          <p:cNvPr id="5" name="Symbol zastępczy zawartości 4">
            <a:extLst>
              <a:ext uri="{FF2B5EF4-FFF2-40B4-BE49-F238E27FC236}">
                <a16:creationId xmlns="" xmlns:a16="http://schemas.microsoft.com/office/drawing/2014/main" id="{EA7108C7-4237-4817-BDB7-B1A26A9EC488}"/>
              </a:ext>
            </a:extLst>
          </p:cNvPr>
          <p:cNvSpPr>
            <a:spLocks noGrp="1"/>
          </p:cNvSpPr>
          <p:nvPr>
            <p:ph idx="1"/>
          </p:nvPr>
        </p:nvSpPr>
        <p:spPr>
          <a:xfrm>
            <a:off x="1391323" y="1766656"/>
            <a:ext cx="9390977" cy="2512381"/>
          </a:xfrm>
        </p:spPr>
        <p:txBody>
          <a:bodyPr>
            <a:normAutofit/>
          </a:bodyPr>
          <a:lstStyle/>
          <a:p>
            <a:pPr marL="68580" indent="0" algn="just">
              <a:lnSpc>
                <a:spcPct val="150000"/>
              </a:lnSpc>
              <a:buNone/>
            </a:pPr>
            <a:r>
              <a:rPr lang="pl-PL" sz="1900" b="1" dirty="0" smtClean="0">
                <a:effectLst>
                  <a:outerShdw blurRad="38100" dist="38100" dir="2700000" algn="tl">
                    <a:srgbClr val="000000">
                      <a:alpha val="43137"/>
                    </a:srgbClr>
                  </a:outerShdw>
                </a:effectLst>
              </a:rPr>
              <a:t>KLASA JĘZYKOWA</a:t>
            </a:r>
            <a:endParaRPr lang="pl-PL" sz="1900" b="1" dirty="0">
              <a:effectLst>
                <a:outerShdw blurRad="38100" dist="38100" dir="2700000" algn="tl">
                  <a:srgbClr val="000000">
                    <a:alpha val="43137"/>
                  </a:srgbClr>
                </a:outerShdw>
              </a:effectLst>
            </a:endParaRPr>
          </a:p>
          <a:p>
            <a:pPr algn="just">
              <a:lnSpc>
                <a:spcPct val="150000"/>
              </a:lnSpc>
              <a:buFont typeface="Arial" panose="020B0604020202020204" pitchFamily="34" charset="0"/>
              <a:buChar char="•"/>
            </a:pPr>
            <a:r>
              <a:rPr lang="pl-PL" sz="1600" dirty="0" smtClean="0">
                <a:effectLst>
                  <a:outerShdw blurRad="38100" dist="38100" dir="2700000" algn="tl">
                    <a:srgbClr val="000000">
                      <a:alpha val="43137"/>
                    </a:srgbClr>
                  </a:outerShdw>
                </a:effectLst>
              </a:rPr>
              <a:t>przygotowuje </a:t>
            </a:r>
            <a:r>
              <a:rPr lang="pl-PL" sz="1600" dirty="0">
                <a:effectLst>
                  <a:outerShdw blurRad="38100" dist="38100" dir="2700000" algn="tl">
                    <a:srgbClr val="000000">
                      <a:alpha val="43137"/>
                    </a:srgbClr>
                  </a:outerShdw>
                </a:effectLst>
              </a:rPr>
              <a:t>do studiów na kierunkach: </a:t>
            </a:r>
            <a:r>
              <a:rPr lang="pl-PL" sz="1600" b="1" i="1" dirty="0">
                <a:effectLst>
                  <a:outerShdw blurRad="38100" dist="38100" dir="2700000" algn="tl">
                    <a:srgbClr val="000000">
                      <a:alpha val="43137"/>
                    </a:srgbClr>
                  </a:outerShdw>
                </a:effectLst>
              </a:rPr>
              <a:t>filologia angielska, inne filologie  językoznawstwo</a:t>
            </a:r>
            <a:r>
              <a:rPr lang="pl-PL" sz="1600" b="1" i="1" dirty="0" smtClean="0">
                <a:effectLst>
                  <a:outerShdw blurRad="38100" dist="38100" dir="2700000" algn="tl">
                    <a:srgbClr val="000000">
                      <a:alpha val="43137"/>
                    </a:srgbClr>
                  </a:outerShdw>
                </a:effectLst>
              </a:rPr>
              <a:t>,  </a:t>
            </a:r>
            <a:r>
              <a:rPr lang="pl-PL" sz="1600" b="1" i="1" dirty="0">
                <a:effectLst>
                  <a:outerShdw blurRad="38100" dist="38100" dir="2700000" algn="tl">
                    <a:srgbClr val="000000">
                      <a:alpha val="43137"/>
                    </a:srgbClr>
                  </a:outerShdw>
                </a:effectLst>
              </a:rPr>
              <a:t>lingwistyka stosowana, </a:t>
            </a:r>
            <a:r>
              <a:rPr lang="pl-PL" sz="1600" b="1" i="1" dirty="0" smtClean="0">
                <a:effectLst>
                  <a:outerShdw blurRad="38100" dist="38100" dir="2700000" algn="tl">
                    <a:srgbClr val="000000">
                      <a:alpha val="43137"/>
                    </a:srgbClr>
                  </a:outerShdw>
                </a:effectLst>
              </a:rPr>
              <a:t>  psychologia</a:t>
            </a:r>
            <a:r>
              <a:rPr lang="pl-PL" sz="1600" b="1" i="1" dirty="0">
                <a:effectLst>
                  <a:outerShdw blurRad="38100" dist="38100" dir="2700000" algn="tl">
                    <a:srgbClr val="000000">
                      <a:alpha val="43137"/>
                    </a:srgbClr>
                  </a:outerShdw>
                </a:effectLst>
              </a:rPr>
              <a:t>, itp.</a:t>
            </a:r>
          </a:p>
          <a:p>
            <a:pPr algn="just">
              <a:lnSpc>
                <a:spcPct val="150000"/>
              </a:lnSpc>
              <a:buFont typeface="Arial" panose="020B0604020202020204" pitchFamily="34" charset="0"/>
              <a:buChar char="•"/>
            </a:pPr>
            <a:r>
              <a:rPr lang="pl-PL" sz="1600" dirty="0">
                <a:effectLst>
                  <a:outerShdw blurRad="38100" dist="38100" dir="2700000" algn="tl">
                    <a:srgbClr val="000000">
                      <a:alpha val="43137"/>
                    </a:srgbClr>
                  </a:outerShdw>
                </a:effectLst>
              </a:rPr>
              <a:t>rozszerzony program </a:t>
            </a:r>
            <a:r>
              <a:rPr lang="pl-PL" sz="1600" dirty="0" smtClean="0">
                <a:effectLst>
                  <a:outerShdw blurRad="38100" dist="38100" dir="2700000" algn="tl">
                    <a:srgbClr val="000000">
                      <a:alpha val="43137"/>
                    </a:srgbClr>
                  </a:outerShdw>
                </a:effectLst>
              </a:rPr>
              <a:t>nauczania z: </a:t>
            </a:r>
            <a:r>
              <a:rPr lang="pl-PL" sz="1600" b="1" dirty="0" smtClean="0">
                <a:effectLst>
                  <a:outerShdw blurRad="38100" dist="38100" dir="2700000" algn="tl">
                    <a:srgbClr val="000000">
                      <a:alpha val="43137"/>
                    </a:srgbClr>
                  </a:outerShdw>
                </a:effectLst>
              </a:rPr>
              <a:t>JĘZYKA ANGIELSKIEGO, DRUGIEGO JĘZYKA OBCEGO, JĘZYKA POLSKIEGO.</a:t>
            </a:r>
            <a:endParaRPr lang="de-DE" sz="1600" b="1" dirty="0">
              <a:effectLst>
                <a:outerShdw blurRad="38100" dist="38100" dir="2700000" algn="tl">
                  <a:srgbClr val="000000">
                    <a:alpha val="43137"/>
                  </a:srgbClr>
                </a:outerShdw>
              </a:effectLst>
            </a:endParaRPr>
          </a:p>
        </p:txBody>
      </p:sp>
      <p:pic>
        <p:nvPicPr>
          <p:cNvPr id="2050" name="Picture 2" descr="Image">
            <a:extLst>
              <a:ext uri="{FF2B5EF4-FFF2-40B4-BE49-F238E27FC236}">
                <a16:creationId xmlns="" xmlns:a16="http://schemas.microsoft.com/office/drawing/2014/main" id="{9D6E919B-C370-423E-AD2C-67379B085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2474" y="4119239"/>
            <a:ext cx="2818203" cy="18776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6" name="Picture 8" descr="Image">
            <a:extLst>
              <a:ext uri="{FF2B5EF4-FFF2-40B4-BE49-F238E27FC236}">
                <a16:creationId xmlns="" xmlns:a16="http://schemas.microsoft.com/office/drawing/2014/main" id="{813FF4C5-EEBE-4213-BC94-186772068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277" y="4119239"/>
            <a:ext cx="2820690" cy="18776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 xmlns:a16="http://schemas.microsoft.com/office/drawing/2014/main" id="{121476BB-6EB0-428B-BB40-DAE5E2500BFC}"/>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9" name="Obraz 8">
            <a:extLst>
              <a:ext uri="{FF2B5EF4-FFF2-40B4-BE49-F238E27FC236}">
                <a16:creationId xmlns="" xmlns:a16="http://schemas.microsoft.com/office/drawing/2014/main" id="{DC75650D-6017-4703-BFD8-D0C21C4F38C7}"/>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304127926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LICEUM OGÓLNOKSZTAŁCZĄCE (4 LETNIE)</a:t>
            </a:r>
            <a:endParaRPr lang="de-DE" sz="2800" b="1" dirty="0">
              <a:effectLst>
                <a:outerShdw blurRad="38100" dist="38100" dir="2700000" algn="tl">
                  <a:srgbClr val="000000">
                    <a:alpha val="43137"/>
                  </a:srgbClr>
                </a:outerShdw>
              </a:effectLst>
            </a:endParaRPr>
          </a:p>
        </p:txBody>
      </p:sp>
      <p:sp>
        <p:nvSpPr>
          <p:cNvPr id="5" name="Symbol zastępczy zawartości 4">
            <a:extLst>
              <a:ext uri="{FF2B5EF4-FFF2-40B4-BE49-F238E27FC236}">
                <a16:creationId xmlns="" xmlns:a16="http://schemas.microsoft.com/office/drawing/2014/main" id="{EA7108C7-4237-4817-BDB7-B1A26A9EC488}"/>
              </a:ext>
            </a:extLst>
          </p:cNvPr>
          <p:cNvSpPr>
            <a:spLocks noGrp="1"/>
          </p:cNvSpPr>
          <p:nvPr>
            <p:ph idx="1"/>
          </p:nvPr>
        </p:nvSpPr>
        <p:spPr>
          <a:xfrm>
            <a:off x="1184857" y="1766657"/>
            <a:ext cx="9597444" cy="2325950"/>
          </a:xfrm>
        </p:spPr>
        <p:txBody>
          <a:bodyPr>
            <a:normAutofit fontScale="92500" lnSpcReduction="10000"/>
          </a:bodyPr>
          <a:lstStyle/>
          <a:p>
            <a:pPr marL="68580" indent="0" algn="just">
              <a:lnSpc>
                <a:spcPct val="150000"/>
              </a:lnSpc>
              <a:buNone/>
            </a:pPr>
            <a:r>
              <a:rPr lang="pl-PL" sz="2100" b="1" dirty="0" smtClean="0">
                <a:effectLst>
                  <a:outerShdw blurRad="38100" dist="38100" dir="2700000" algn="tl">
                    <a:srgbClr val="000000">
                      <a:alpha val="43137"/>
                    </a:srgbClr>
                  </a:outerShdw>
                </a:effectLst>
              </a:rPr>
              <a:t>KLASSA HUMANISTYCZNA</a:t>
            </a:r>
            <a:endParaRPr lang="pl-PL" sz="2100" b="1" dirty="0">
              <a:effectLst>
                <a:outerShdw blurRad="38100" dist="38100" dir="2700000" algn="tl">
                  <a:srgbClr val="000000">
                    <a:alpha val="43137"/>
                  </a:srgbClr>
                </a:outerShdw>
              </a:effectLst>
            </a:endParaRPr>
          </a:p>
          <a:p>
            <a:pPr algn="just">
              <a:lnSpc>
                <a:spcPct val="150000"/>
              </a:lnSpc>
              <a:buFont typeface="Arial" panose="020B0604020202020204" pitchFamily="34" charset="0"/>
              <a:buChar char="•"/>
            </a:pPr>
            <a:r>
              <a:rPr lang="pl-PL" sz="1700" dirty="0" smtClean="0">
                <a:effectLst>
                  <a:outerShdw blurRad="38100" dist="38100" dir="2700000" algn="tl">
                    <a:srgbClr val="000000">
                      <a:alpha val="43137"/>
                    </a:srgbClr>
                  </a:outerShdw>
                </a:effectLst>
              </a:rPr>
              <a:t>przygotowuje </a:t>
            </a:r>
            <a:r>
              <a:rPr lang="pl-PL" sz="1700" dirty="0">
                <a:effectLst>
                  <a:outerShdw blurRad="38100" dist="38100" dir="2700000" algn="tl">
                    <a:srgbClr val="000000">
                      <a:alpha val="43137"/>
                    </a:srgbClr>
                  </a:outerShdw>
                </a:effectLst>
              </a:rPr>
              <a:t>do studiów na kierunkach: </a:t>
            </a:r>
            <a:r>
              <a:rPr lang="pl-PL" sz="1700" b="1" dirty="0">
                <a:effectLst>
                  <a:outerShdw blurRad="38100" dist="38100" dir="2700000" algn="tl">
                    <a:srgbClr val="000000">
                      <a:alpha val="43137"/>
                    </a:srgbClr>
                  </a:outerShdw>
                </a:effectLst>
              </a:rPr>
              <a:t>filologia polska, historia, prawo, stosunki międzynarodowe, dziennikarstwo, bibliotekoznawstwo, politologia, pedagogika, socjologia, resocjalizacja, kulturoznawstwo, bezpieczeństwo wewnętrzne, administracja, historia sztuki itp.</a:t>
            </a:r>
          </a:p>
          <a:p>
            <a:pPr algn="just">
              <a:lnSpc>
                <a:spcPct val="150000"/>
              </a:lnSpc>
              <a:buFont typeface="Arial" panose="020B0604020202020204" pitchFamily="34" charset="0"/>
              <a:buChar char="•"/>
            </a:pPr>
            <a:r>
              <a:rPr lang="pl-PL" sz="1700" dirty="0">
                <a:effectLst>
                  <a:outerShdw blurRad="38100" dist="38100" dir="2700000" algn="tl">
                    <a:srgbClr val="000000">
                      <a:alpha val="43137"/>
                    </a:srgbClr>
                  </a:outerShdw>
                </a:effectLst>
              </a:rPr>
              <a:t>rozszerzony program </a:t>
            </a:r>
            <a:r>
              <a:rPr lang="pl-PL" sz="1700" dirty="0" smtClean="0">
                <a:effectLst>
                  <a:outerShdw blurRad="38100" dist="38100" dir="2700000" algn="tl">
                    <a:srgbClr val="000000">
                      <a:alpha val="43137"/>
                    </a:srgbClr>
                  </a:outerShdw>
                </a:effectLst>
              </a:rPr>
              <a:t>nauczania z:  </a:t>
            </a:r>
            <a:r>
              <a:rPr lang="pl-PL" sz="1700" b="1" dirty="0" smtClean="0">
                <a:effectLst>
                  <a:outerShdw blurRad="38100" dist="38100" dir="2700000" algn="tl">
                    <a:srgbClr val="000000">
                      <a:alpha val="43137"/>
                    </a:srgbClr>
                  </a:outerShdw>
                </a:effectLst>
              </a:rPr>
              <a:t>JĘZYKA POLSKIEGO, HISTORII, WIEDZY O SPOŁECZEŃSTWIE.</a:t>
            </a:r>
            <a:endParaRPr lang="pl-PL" sz="1700" b="1" dirty="0">
              <a:effectLst>
                <a:outerShdw blurRad="38100" dist="38100" dir="2700000" algn="tl">
                  <a:srgbClr val="000000">
                    <a:alpha val="43137"/>
                  </a:srgbClr>
                </a:outerShdw>
              </a:effectLst>
            </a:endParaRPr>
          </a:p>
        </p:txBody>
      </p:sp>
      <p:pic>
        <p:nvPicPr>
          <p:cNvPr id="7170" name="Picture 2" descr="Image">
            <a:extLst>
              <a:ext uri="{FF2B5EF4-FFF2-40B4-BE49-F238E27FC236}">
                <a16:creationId xmlns="" xmlns:a16="http://schemas.microsoft.com/office/drawing/2014/main" id="{F8778E48-78C7-4663-8D7E-3F842D789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868" y="4194701"/>
            <a:ext cx="3078035" cy="18909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7172" name="Picture 4" descr="obraz">
            <a:extLst>
              <a:ext uri="{FF2B5EF4-FFF2-40B4-BE49-F238E27FC236}">
                <a16:creationId xmlns="" xmlns:a16="http://schemas.microsoft.com/office/drawing/2014/main" id="{1CA3CE59-1632-42A3-ACA8-01BB45351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9113" y="4194701"/>
            <a:ext cx="2813968" cy="18748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 xmlns:a16="http://schemas.microsoft.com/office/drawing/2014/main" id="{AA4DEA18-59B0-46EE-8116-69E9B072D1DE}"/>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9" name="Obraz 8">
            <a:extLst>
              <a:ext uri="{FF2B5EF4-FFF2-40B4-BE49-F238E27FC236}">
                <a16:creationId xmlns="" xmlns:a16="http://schemas.microsoft.com/office/drawing/2014/main" id="{FB44ADAC-F8D6-4922-BC9B-E1583E0A1D44}"/>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285863397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LICEUM OGÓLNOKSZTAŁCZĄCE (</a:t>
            </a:r>
            <a:r>
              <a:rPr lang="pl-PL" sz="2800" b="1" dirty="0" smtClean="0">
                <a:effectLst>
                  <a:outerShdw blurRad="38100" dist="38100" dir="2700000" algn="tl">
                    <a:srgbClr val="000000">
                      <a:alpha val="43137"/>
                    </a:srgbClr>
                  </a:outerShdw>
                </a:effectLst>
              </a:rPr>
              <a:t>4-LETNIE</a:t>
            </a:r>
            <a:r>
              <a:rPr lang="pl-PL" sz="2800" b="1" dirty="0">
                <a:effectLst>
                  <a:outerShdw blurRad="38100" dist="38100" dir="2700000" algn="tl">
                    <a:srgbClr val="000000">
                      <a:alpha val="43137"/>
                    </a:srgbClr>
                  </a:outerShdw>
                </a:effectLst>
              </a:rPr>
              <a:t>)</a:t>
            </a:r>
            <a:endParaRPr lang="de-DE" sz="2800" b="1" dirty="0">
              <a:effectLst>
                <a:outerShdw blurRad="38100" dist="38100" dir="2700000" algn="tl">
                  <a:srgbClr val="000000">
                    <a:alpha val="43137"/>
                  </a:srgbClr>
                </a:outerShdw>
              </a:effectLst>
            </a:endParaRPr>
          </a:p>
        </p:txBody>
      </p:sp>
      <p:sp>
        <p:nvSpPr>
          <p:cNvPr id="5" name="Symbol zastępczy zawartości 4">
            <a:extLst>
              <a:ext uri="{FF2B5EF4-FFF2-40B4-BE49-F238E27FC236}">
                <a16:creationId xmlns="" xmlns:a16="http://schemas.microsoft.com/office/drawing/2014/main" id="{EA7108C7-4237-4817-BDB7-B1A26A9EC488}"/>
              </a:ext>
            </a:extLst>
          </p:cNvPr>
          <p:cNvSpPr>
            <a:spLocks noGrp="1"/>
          </p:cNvSpPr>
          <p:nvPr>
            <p:ph idx="1"/>
          </p:nvPr>
        </p:nvSpPr>
        <p:spPr>
          <a:xfrm>
            <a:off x="1391323" y="1766657"/>
            <a:ext cx="9390977" cy="2201662"/>
          </a:xfrm>
        </p:spPr>
        <p:txBody>
          <a:bodyPr>
            <a:normAutofit fontScale="85000" lnSpcReduction="10000"/>
          </a:bodyPr>
          <a:lstStyle/>
          <a:p>
            <a:pPr marL="68580" indent="0" algn="just">
              <a:lnSpc>
                <a:spcPct val="150000"/>
              </a:lnSpc>
              <a:buNone/>
            </a:pPr>
            <a:r>
              <a:rPr lang="pl-PL" b="1" dirty="0" smtClean="0">
                <a:effectLst>
                  <a:outerShdw blurRad="38100" dist="38100" dir="2700000" algn="tl">
                    <a:srgbClr val="000000">
                      <a:alpha val="43137"/>
                    </a:srgbClr>
                  </a:outerShdw>
                </a:effectLst>
              </a:rPr>
              <a:t>KLASA EUROPEJSKA</a:t>
            </a:r>
            <a:endParaRPr lang="pl-PL" b="1" dirty="0">
              <a:effectLst>
                <a:outerShdw blurRad="38100" dist="38100" dir="2700000" algn="tl">
                  <a:srgbClr val="000000">
                    <a:alpha val="43137"/>
                  </a:srgbClr>
                </a:outerShdw>
              </a:effectLst>
            </a:endParaRPr>
          </a:p>
          <a:p>
            <a:pPr algn="just">
              <a:lnSpc>
                <a:spcPct val="150000"/>
              </a:lnSpc>
              <a:buFont typeface="Arial" panose="020B0604020202020204" pitchFamily="34" charset="0"/>
              <a:buChar char="•"/>
            </a:pPr>
            <a:r>
              <a:rPr lang="pl-PL" sz="2000" dirty="0" smtClean="0">
                <a:effectLst>
                  <a:outerShdw blurRad="38100" dist="38100" dir="2700000" algn="tl">
                    <a:srgbClr val="000000">
                      <a:alpha val="43137"/>
                    </a:srgbClr>
                  </a:outerShdw>
                </a:effectLst>
              </a:rPr>
              <a:t>przygotowuje </a:t>
            </a:r>
            <a:r>
              <a:rPr lang="pl-PL" sz="2000" dirty="0">
                <a:effectLst>
                  <a:outerShdw blurRad="38100" dist="38100" dir="2700000" algn="tl">
                    <a:srgbClr val="000000">
                      <a:alpha val="43137"/>
                    </a:srgbClr>
                  </a:outerShdw>
                </a:effectLst>
              </a:rPr>
              <a:t>do studiów na kierunkach: </a:t>
            </a:r>
            <a:r>
              <a:rPr lang="pl-PL" sz="2000" b="1" dirty="0">
                <a:effectLst>
                  <a:outerShdw blurRad="38100" dist="38100" dir="2700000" algn="tl">
                    <a:srgbClr val="000000">
                      <a:alpha val="43137"/>
                    </a:srgbClr>
                  </a:outerShdw>
                </a:effectLst>
              </a:rPr>
              <a:t>europeistyka, wiedza o społeczeństwie, politologia, stosunki międzynarodowe, geografia, turystyka i rekreacja, geologia itp.</a:t>
            </a:r>
          </a:p>
          <a:p>
            <a:pPr algn="just">
              <a:lnSpc>
                <a:spcPct val="150000"/>
              </a:lnSpc>
              <a:buFont typeface="Arial" panose="020B0604020202020204" pitchFamily="34" charset="0"/>
              <a:buChar char="•"/>
            </a:pPr>
            <a:r>
              <a:rPr lang="pl-PL" sz="2000" dirty="0">
                <a:effectLst>
                  <a:outerShdw blurRad="38100" dist="38100" dir="2700000" algn="tl">
                    <a:srgbClr val="000000">
                      <a:alpha val="43137"/>
                    </a:srgbClr>
                  </a:outerShdw>
                </a:effectLst>
              </a:rPr>
              <a:t>rozszerzony program </a:t>
            </a:r>
            <a:r>
              <a:rPr lang="pl-PL" sz="2000" dirty="0" smtClean="0">
                <a:effectLst>
                  <a:outerShdw blurRad="38100" dist="38100" dir="2700000" algn="tl">
                    <a:srgbClr val="000000">
                      <a:alpha val="43137"/>
                    </a:srgbClr>
                  </a:outerShdw>
                </a:effectLst>
              </a:rPr>
              <a:t>nauczania z: </a:t>
            </a:r>
            <a:r>
              <a:rPr lang="pl-PL" sz="2000" b="1" dirty="0" smtClean="0">
                <a:effectLst>
                  <a:outerShdw blurRad="38100" dist="38100" dir="2700000" algn="tl">
                    <a:srgbClr val="000000">
                      <a:alpha val="43137"/>
                    </a:srgbClr>
                  </a:outerShdw>
                </a:effectLst>
              </a:rPr>
              <a:t>GEOGRAFII, JĘZYKA ANGIELSKIEGO, WIEDZY </a:t>
            </a:r>
          </a:p>
          <a:p>
            <a:pPr marL="68580" indent="0" algn="just">
              <a:lnSpc>
                <a:spcPct val="150000"/>
              </a:lnSpc>
              <a:buNone/>
            </a:pPr>
            <a:r>
              <a:rPr lang="pl-PL" sz="2000" b="1" dirty="0">
                <a:effectLst>
                  <a:outerShdw blurRad="38100" dist="38100" dir="2700000" algn="tl">
                    <a:srgbClr val="000000">
                      <a:alpha val="43137"/>
                    </a:srgbClr>
                  </a:outerShdw>
                </a:effectLst>
              </a:rPr>
              <a:t> </a:t>
            </a:r>
            <a:r>
              <a:rPr lang="pl-PL" sz="2000" b="1" dirty="0" smtClean="0">
                <a:effectLst>
                  <a:outerShdw blurRad="38100" dist="38100" dir="2700000" algn="tl">
                    <a:srgbClr val="000000">
                      <a:alpha val="43137"/>
                    </a:srgbClr>
                  </a:outerShdw>
                </a:effectLst>
              </a:rPr>
              <a:t>   O SPOŁECZEŃSTWIE.</a:t>
            </a:r>
            <a:endParaRPr lang="pl-PL" sz="2000" b="1" dirty="0">
              <a:effectLst>
                <a:outerShdw blurRad="38100" dist="38100" dir="2700000" algn="tl">
                  <a:srgbClr val="000000">
                    <a:alpha val="43137"/>
                  </a:srgbClr>
                </a:outerShdw>
              </a:effectLst>
            </a:endParaRPr>
          </a:p>
        </p:txBody>
      </p:sp>
      <p:pic>
        <p:nvPicPr>
          <p:cNvPr id="6146" name="Picture 2" descr="Image">
            <a:extLst>
              <a:ext uri="{FF2B5EF4-FFF2-40B4-BE49-F238E27FC236}">
                <a16:creationId xmlns="" xmlns:a16="http://schemas.microsoft.com/office/drawing/2014/main" id="{3447769F-0123-4AB6-A4F2-6FE49513A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920" y="3850616"/>
            <a:ext cx="2457635" cy="20490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148" name="Picture 4" descr="Image">
            <a:extLst>
              <a:ext uri="{FF2B5EF4-FFF2-40B4-BE49-F238E27FC236}">
                <a16:creationId xmlns="" xmlns:a16="http://schemas.microsoft.com/office/drawing/2014/main" id="{E952F20B-6A9E-457B-95FB-173931221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370" y="3895291"/>
            <a:ext cx="3156501" cy="20043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 xmlns:a16="http://schemas.microsoft.com/office/drawing/2014/main" id="{E697DB31-F450-4601-851C-AF4FBE5CB96F}"/>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9" name="Obraz 8">
            <a:extLst>
              <a:ext uri="{FF2B5EF4-FFF2-40B4-BE49-F238E27FC236}">
                <a16:creationId xmlns="" xmlns:a16="http://schemas.microsoft.com/office/drawing/2014/main" id="{D9BD681B-4AE3-4763-8AE3-A5E602754890}"/>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81939386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TECHNIKUM INFORMATYCZNE (</a:t>
            </a:r>
            <a:r>
              <a:rPr lang="pl-PL" sz="2800" b="1" dirty="0" smtClean="0">
                <a:effectLst>
                  <a:outerShdw blurRad="38100" dist="38100" dir="2700000" algn="tl">
                    <a:srgbClr val="000000">
                      <a:alpha val="43137"/>
                    </a:srgbClr>
                  </a:outerShdw>
                </a:effectLst>
              </a:rPr>
              <a:t>5-LETNIE</a:t>
            </a:r>
            <a:r>
              <a:rPr lang="pl-PL" sz="2800" b="1" dirty="0">
                <a:effectLst>
                  <a:outerShdw blurRad="38100" dist="38100" dir="2700000" algn="tl">
                    <a:srgbClr val="000000">
                      <a:alpha val="43137"/>
                    </a:srgbClr>
                  </a:outerShdw>
                </a:effectLst>
              </a:rPr>
              <a:t>)</a:t>
            </a:r>
            <a:endParaRPr lang="de-DE" sz="2800" b="1" dirty="0">
              <a:effectLst>
                <a:outerShdw blurRad="38100" dist="38100" dir="2700000" algn="tl">
                  <a:srgbClr val="000000">
                    <a:alpha val="43137"/>
                  </a:srgbClr>
                </a:outerShdw>
              </a:effectLst>
            </a:endParaRPr>
          </a:p>
        </p:txBody>
      </p:sp>
      <p:sp>
        <p:nvSpPr>
          <p:cNvPr id="5" name="Symbol zastępczy zawartości 4">
            <a:extLst>
              <a:ext uri="{FF2B5EF4-FFF2-40B4-BE49-F238E27FC236}">
                <a16:creationId xmlns="" xmlns:a16="http://schemas.microsoft.com/office/drawing/2014/main" id="{EA7108C7-4237-4817-BDB7-B1A26A9EC488}"/>
              </a:ext>
            </a:extLst>
          </p:cNvPr>
          <p:cNvSpPr>
            <a:spLocks noGrp="1"/>
          </p:cNvSpPr>
          <p:nvPr>
            <p:ph idx="1"/>
          </p:nvPr>
        </p:nvSpPr>
        <p:spPr>
          <a:xfrm>
            <a:off x="1391323" y="1766656"/>
            <a:ext cx="9390977" cy="2965141"/>
          </a:xfrm>
        </p:spPr>
        <p:txBody>
          <a:bodyPr>
            <a:normAutofit fontScale="92500" lnSpcReduction="20000"/>
          </a:bodyPr>
          <a:lstStyle/>
          <a:p>
            <a:pPr marL="68580" indent="0" algn="just">
              <a:lnSpc>
                <a:spcPct val="150000"/>
              </a:lnSpc>
              <a:buNone/>
            </a:pPr>
            <a:r>
              <a:rPr lang="pl-PL" sz="2000" b="1" dirty="0">
                <a:effectLst>
                  <a:outerShdw blurRad="38100" dist="38100" dir="2700000" algn="tl">
                    <a:srgbClr val="000000">
                      <a:alpha val="43137"/>
                    </a:srgbClr>
                  </a:outerShdw>
                </a:effectLst>
              </a:rPr>
              <a:t>ZAWÓD: TECHNIK INFORMATYK</a:t>
            </a:r>
          </a:p>
          <a:p>
            <a:pPr algn="just">
              <a:lnSpc>
                <a:spcPct val="150000"/>
              </a:lnSpc>
              <a:buFont typeface="Arial" panose="020B0604020202020204" pitchFamily="34" charset="0"/>
              <a:buChar char="•"/>
            </a:pPr>
            <a:r>
              <a:rPr lang="pl-PL" sz="1700" dirty="0">
                <a:effectLst>
                  <a:outerShdw blurRad="38100" dist="38100" dir="2700000" algn="tl">
                    <a:srgbClr val="000000">
                      <a:alpha val="43137"/>
                    </a:srgbClr>
                  </a:outerShdw>
                </a:effectLst>
              </a:rPr>
              <a:t>Rozszerzony program </a:t>
            </a:r>
            <a:r>
              <a:rPr lang="pl-PL" sz="1700" dirty="0" smtClean="0">
                <a:effectLst>
                  <a:outerShdw blurRad="38100" dist="38100" dir="2700000" algn="tl">
                    <a:srgbClr val="000000">
                      <a:alpha val="43137"/>
                    </a:srgbClr>
                  </a:outerShdw>
                </a:effectLst>
              </a:rPr>
              <a:t>nauczania z: </a:t>
            </a:r>
            <a:r>
              <a:rPr lang="pl-PL" sz="1700" b="1" dirty="0" smtClean="0">
                <a:effectLst>
                  <a:outerShdw blurRad="38100" dist="38100" dir="2700000" algn="tl">
                    <a:srgbClr val="000000">
                      <a:alpha val="43137"/>
                    </a:srgbClr>
                  </a:outerShdw>
                </a:effectLst>
              </a:rPr>
              <a:t>MATEMATYKI  I  INFORMATYKI</a:t>
            </a:r>
            <a:r>
              <a:rPr lang="pl-PL" sz="1700" dirty="0" smtClean="0">
                <a:effectLst>
                  <a:outerShdw blurRad="38100" dist="38100" dir="2700000" algn="tl">
                    <a:srgbClr val="000000">
                      <a:alpha val="43137"/>
                    </a:srgbClr>
                  </a:outerShdw>
                </a:effectLst>
              </a:rPr>
              <a:t>.</a:t>
            </a:r>
            <a:endParaRPr lang="pl-PL" sz="1700" dirty="0">
              <a:effectLst>
                <a:outerShdw blurRad="38100" dist="38100" dir="2700000" algn="tl">
                  <a:srgbClr val="000000">
                    <a:alpha val="43137"/>
                  </a:srgbClr>
                </a:outerShdw>
              </a:effectLst>
            </a:endParaRPr>
          </a:p>
          <a:p>
            <a:pPr algn="just">
              <a:lnSpc>
                <a:spcPct val="150000"/>
              </a:lnSpc>
              <a:buFont typeface="Arial" panose="020B0604020202020204" pitchFamily="34" charset="0"/>
              <a:buChar char="•"/>
            </a:pPr>
            <a:r>
              <a:rPr lang="pl-PL" sz="1700" dirty="0">
                <a:effectLst>
                  <a:outerShdw blurRad="38100" dist="38100" dir="2700000" algn="tl">
                    <a:srgbClr val="000000">
                      <a:alpha val="43137"/>
                    </a:srgbClr>
                  </a:outerShdw>
                </a:effectLst>
              </a:rPr>
              <a:t>W trakcie nauki uczniowie przystępują do kolejnych części egzaminu zawodowego, które obejmują kwalifikacje:</a:t>
            </a:r>
          </a:p>
          <a:p>
            <a:pPr algn="just">
              <a:lnSpc>
                <a:spcPct val="150000"/>
              </a:lnSpc>
              <a:buFont typeface="Wingdings" panose="05000000000000000000" pitchFamily="2" charset="2"/>
              <a:buChar char="Ø"/>
            </a:pPr>
            <a:r>
              <a:rPr lang="pl-PL" sz="1700" dirty="0">
                <a:effectLst>
                  <a:outerShdw blurRad="38100" dist="38100" dir="2700000" algn="tl">
                    <a:srgbClr val="000000">
                      <a:alpha val="43137"/>
                    </a:srgbClr>
                  </a:outerShdw>
                </a:effectLst>
              </a:rPr>
              <a:t>Kwalifikacja INF. 02 - Administracja i eksploatacja systemów komputerowych, urządzeń peryferyjnych i lokalnych sieci </a:t>
            </a:r>
            <a:r>
              <a:rPr lang="pl-PL" sz="1700" dirty="0" smtClean="0">
                <a:effectLst>
                  <a:outerShdw blurRad="38100" dist="38100" dir="2700000" algn="tl">
                    <a:srgbClr val="000000">
                      <a:alpha val="43137"/>
                    </a:srgbClr>
                  </a:outerShdw>
                </a:effectLst>
              </a:rPr>
              <a:t>komputerowych,</a:t>
            </a:r>
            <a:endParaRPr lang="pl-PL" sz="1700" dirty="0">
              <a:effectLst>
                <a:outerShdw blurRad="38100" dist="38100" dir="2700000" algn="tl">
                  <a:srgbClr val="000000">
                    <a:alpha val="43137"/>
                  </a:srgbClr>
                </a:outerShdw>
              </a:effectLst>
            </a:endParaRPr>
          </a:p>
          <a:p>
            <a:pPr algn="just">
              <a:lnSpc>
                <a:spcPct val="150000"/>
              </a:lnSpc>
              <a:buFont typeface="Wingdings" panose="05000000000000000000" pitchFamily="2" charset="2"/>
              <a:buChar char="Ø"/>
            </a:pPr>
            <a:r>
              <a:rPr lang="pl-PL" sz="1700" dirty="0">
                <a:effectLst>
                  <a:outerShdw blurRad="38100" dist="38100" dir="2700000" algn="tl">
                    <a:srgbClr val="000000">
                      <a:alpha val="43137"/>
                    </a:srgbClr>
                  </a:outerShdw>
                </a:effectLst>
              </a:rPr>
              <a:t>Kwalifikacja INF. 03 - Tworzenie i administrowanie stronami i aplikacjami internetowymi oraz bazami danych.</a:t>
            </a:r>
          </a:p>
          <a:p>
            <a:pPr algn="just">
              <a:lnSpc>
                <a:spcPct val="150000"/>
              </a:lnSpc>
              <a:buFont typeface="Arial" panose="020B0604020202020204" pitchFamily="34" charset="0"/>
              <a:buChar char="•"/>
            </a:pPr>
            <a:endParaRPr lang="pl-PL" sz="2000" dirty="0"/>
          </a:p>
          <a:p>
            <a:pPr algn="just">
              <a:lnSpc>
                <a:spcPct val="150000"/>
              </a:lnSpc>
              <a:buFont typeface="Arial" panose="020B0604020202020204" pitchFamily="34" charset="0"/>
              <a:buChar char="•"/>
            </a:pPr>
            <a:endParaRPr lang="pl-PL" sz="2000" dirty="0"/>
          </a:p>
        </p:txBody>
      </p:sp>
      <p:sp>
        <p:nvSpPr>
          <p:cNvPr id="7" name="pole tekstowe 6">
            <a:extLst>
              <a:ext uri="{FF2B5EF4-FFF2-40B4-BE49-F238E27FC236}">
                <a16:creationId xmlns="" xmlns:a16="http://schemas.microsoft.com/office/drawing/2014/main" id="{BACDF701-6411-49D6-B251-6FBD2301E7B1}"/>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10244" name="Picture 4" descr="obraz">
            <a:extLst>
              <a:ext uri="{FF2B5EF4-FFF2-40B4-BE49-F238E27FC236}">
                <a16:creationId xmlns="" xmlns:a16="http://schemas.microsoft.com/office/drawing/2014/main" id="{68C19649-9507-474C-A620-755DB0B81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530" y="4375621"/>
            <a:ext cx="1864309" cy="18643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46" name="Picture 6" descr="obraz">
            <a:extLst>
              <a:ext uri="{FF2B5EF4-FFF2-40B4-BE49-F238E27FC236}">
                <a16:creationId xmlns="" xmlns:a16="http://schemas.microsoft.com/office/drawing/2014/main" id="{B0620225-84FB-4925-B475-513AE1F8C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026" y="4488811"/>
            <a:ext cx="2422124" cy="15562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9" name="Obraz 8">
            <a:extLst>
              <a:ext uri="{FF2B5EF4-FFF2-40B4-BE49-F238E27FC236}">
                <a16:creationId xmlns="" xmlns:a16="http://schemas.microsoft.com/office/drawing/2014/main" id="{A1CA6CEA-D7EE-4636-A710-139B138D8BEA}"/>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59226303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a:extLst>
              <a:ext uri="{FF2B5EF4-FFF2-40B4-BE49-F238E27FC236}">
                <a16:creationId xmlns="" xmlns:a16="http://schemas.microsoft.com/office/drawing/2014/main" id="{EA7108C7-4237-4817-BDB7-B1A26A9EC488}"/>
              </a:ext>
            </a:extLst>
          </p:cNvPr>
          <p:cNvSpPr>
            <a:spLocks noGrp="1"/>
          </p:cNvSpPr>
          <p:nvPr>
            <p:ph idx="1"/>
          </p:nvPr>
        </p:nvSpPr>
        <p:spPr>
          <a:xfrm>
            <a:off x="1391323" y="1429555"/>
            <a:ext cx="9390977" cy="3133567"/>
          </a:xfrm>
        </p:spPr>
        <p:txBody>
          <a:bodyPr>
            <a:normAutofit fontScale="70000" lnSpcReduction="20000"/>
          </a:bodyPr>
          <a:lstStyle/>
          <a:p>
            <a:pPr marL="68580" indent="0" algn="just">
              <a:lnSpc>
                <a:spcPct val="170000"/>
              </a:lnSpc>
              <a:buNone/>
            </a:pPr>
            <a:r>
              <a:rPr lang="pl-PL" sz="2000" dirty="0" smtClean="0">
                <a:effectLst>
                  <a:outerShdw blurRad="38100" dist="38100" dir="2700000" algn="tl">
                    <a:srgbClr val="000000">
                      <a:alpha val="43137"/>
                    </a:srgbClr>
                  </a:outerShdw>
                </a:effectLst>
              </a:rPr>
              <a:t>Szkoła </a:t>
            </a:r>
            <a:r>
              <a:rPr lang="pl-PL" sz="2000" dirty="0">
                <a:effectLst>
                  <a:outerShdw blurRad="38100" dist="38100" dir="2700000" algn="tl">
                    <a:srgbClr val="000000">
                      <a:alpha val="43137"/>
                    </a:srgbClr>
                  </a:outerShdw>
                </a:effectLst>
              </a:rPr>
              <a:t>posiada status </a:t>
            </a:r>
            <a:r>
              <a:rPr lang="pl-PL" sz="2000" dirty="0" smtClean="0">
                <a:effectLst>
                  <a:outerShdw blurRad="38100" dist="38100" dir="2700000" algn="tl">
                    <a:srgbClr val="000000">
                      <a:alpha val="43137"/>
                    </a:srgbClr>
                  </a:outerShdw>
                </a:effectLst>
              </a:rPr>
              <a:t>Sieciowej Akademii </a:t>
            </a:r>
            <a:r>
              <a:rPr lang="pl-PL" sz="2000" dirty="0">
                <a:effectLst>
                  <a:outerShdw blurRad="38100" dist="38100" dir="2700000" algn="tl">
                    <a:srgbClr val="000000">
                      <a:alpha val="43137"/>
                    </a:srgbClr>
                  </a:outerShdw>
                </a:effectLst>
              </a:rPr>
              <a:t>L</a:t>
            </a:r>
            <a:r>
              <a:rPr lang="pl-PL" sz="2000" dirty="0" smtClean="0">
                <a:effectLst>
                  <a:outerShdw blurRad="38100" dist="38100" dir="2700000" algn="tl">
                    <a:srgbClr val="000000">
                      <a:alpha val="43137"/>
                    </a:srgbClr>
                  </a:outerShdw>
                </a:effectLst>
              </a:rPr>
              <a:t>okalnej CISCO </a:t>
            </a:r>
            <a:r>
              <a:rPr lang="pl-PL" sz="2000" dirty="0">
                <a:effectLst>
                  <a:outerShdw blurRad="38100" dist="38100" dir="2700000" algn="tl">
                    <a:srgbClr val="000000">
                      <a:alpha val="43137"/>
                    </a:srgbClr>
                  </a:outerShdw>
                </a:effectLst>
              </a:rPr>
              <a:t>w ramach programu Cisco Networking Academy. Absolwenci kursu uzyskują certyfikat umiejętności komputerowych IT Essentials 5.0.</a:t>
            </a:r>
          </a:p>
          <a:p>
            <a:pPr marL="68580" indent="0" algn="just">
              <a:lnSpc>
                <a:spcPct val="170000"/>
              </a:lnSpc>
              <a:buNone/>
            </a:pPr>
            <a:r>
              <a:rPr lang="pl-PL" sz="2700" b="1" dirty="0">
                <a:effectLst>
                  <a:outerShdw blurRad="38100" dist="38100" dir="2700000" algn="tl">
                    <a:srgbClr val="000000">
                      <a:alpha val="43137"/>
                    </a:srgbClr>
                  </a:outerShdw>
                </a:effectLst>
              </a:rPr>
              <a:t>Po ukończeniu szkoły uczeń będzie potrafił:</a:t>
            </a:r>
          </a:p>
          <a:p>
            <a:pPr algn="just">
              <a:lnSpc>
                <a:spcPct val="170000"/>
              </a:lnSpc>
              <a:buFont typeface="Wingdings" panose="05000000000000000000" pitchFamily="2" charset="2"/>
              <a:buChar char="Ø"/>
            </a:pPr>
            <a:r>
              <a:rPr lang="pl-PL" sz="2300" dirty="0">
                <a:effectLst>
                  <a:outerShdw blurRad="38100" dist="38100" dir="2700000" algn="tl">
                    <a:srgbClr val="000000">
                      <a:alpha val="43137"/>
                    </a:srgbClr>
                  </a:outerShdw>
                </a:effectLst>
              </a:rPr>
              <a:t>diagnozować oprogramowanie i sprzęt komputerowy, administrować sieciami komputerowymi, projektować strony internetowe, tworzyć aplikacje internetowe, projektować i tworzyć sieci komputerowe, projektować bazy danych, instalować oprogramowanie, korzystać z literatury technicznej dobierać sprzęt do konkretnych sytuacji, podejmować i rozliczać działalność </a:t>
            </a:r>
            <a:r>
              <a:rPr lang="pl-PL" sz="2300" dirty="0" smtClean="0">
                <a:effectLst>
                  <a:outerShdw blurRad="38100" dist="38100" dir="2700000" algn="tl">
                    <a:srgbClr val="000000">
                      <a:alpha val="43137"/>
                    </a:srgbClr>
                  </a:outerShdw>
                </a:effectLst>
              </a:rPr>
              <a:t>gospodarczą.</a:t>
            </a:r>
            <a:endParaRPr lang="pl-PL" sz="2300" dirty="0">
              <a:effectLst>
                <a:outerShdw blurRad="38100" dist="38100" dir="2700000" algn="tl">
                  <a:srgbClr val="000000">
                    <a:alpha val="43137"/>
                  </a:srgbClr>
                </a:outerShdw>
              </a:effectLst>
            </a:endParaRPr>
          </a:p>
          <a:p>
            <a:pPr algn="just">
              <a:buFont typeface="Arial" panose="020B0604020202020204" pitchFamily="34" charset="0"/>
              <a:buChar char="•"/>
            </a:pPr>
            <a:endParaRPr lang="pl-PL" sz="2000" dirty="0"/>
          </a:p>
        </p:txBody>
      </p:sp>
      <p:sp>
        <p:nvSpPr>
          <p:cNvPr id="8" name="Tytuł 1">
            <a:extLst>
              <a:ext uri="{FF2B5EF4-FFF2-40B4-BE49-F238E27FC236}">
                <a16:creationId xmlns="" xmlns:a16="http://schemas.microsoft.com/office/drawing/2014/main" id="{756E8556-09E2-4CC7-8EB0-C1020F2BC241}"/>
              </a:ext>
            </a:extLst>
          </p:cNvPr>
          <p:cNvSpPr>
            <a:spLocks noGrp="1"/>
          </p:cNvSpPr>
          <p:nvPr>
            <p:ph type="title"/>
          </p:nvPr>
        </p:nvSpPr>
        <p:spPr>
          <a:xfrm>
            <a:off x="1391320" y="772356"/>
            <a:ext cx="9366325" cy="605683"/>
          </a:xfrm>
        </p:spPr>
        <p:txBody>
          <a:bodyPr>
            <a:normAutofit/>
          </a:bodyPr>
          <a:lstStyle/>
          <a:p>
            <a:r>
              <a:rPr lang="pl-PL" sz="2800" b="1" dirty="0">
                <a:effectLst>
                  <a:outerShdw blurRad="38100" dist="38100" dir="2700000" algn="tl">
                    <a:srgbClr val="000000">
                      <a:alpha val="43137"/>
                    </a:srgbClr>
                  </a:outerShdw>
                </a:effectLst>
              </a:rPr>
              <a:t>TECHNIKUM INFORMATYCZNE (</a:t>
            </a:r>
            <a:r>
              <a:rPr lang="pl-PL" sz="2800" b="1" dirty="0" smtClean="0">
                <a:effectLst>
                  <a:outerShdw blurRad="38100" dist="38100" dir="2700000" algn="tl">
                    <a:srgbClr val="000000">
                      <a:alpha val="43137"/>
                    </a:srgbClr>
                  </a:outerShdw>
                </a:effectLst>
              </a:rPr>
              <a:t>5-LETNIE</a:t>
            </a:r>
            <a:r>
              <a:rPr lang="pl-PL" sz="2800" b="1" dirty="0">
                <a:effectLst>
                  <a:outerShdw blurRad="38100" dist="38100" dir="2700000" algn="tl">
                    <a:srgbClr val="000000">
                      <a:alpha val="43137"/>
                    </a:srgbClr>
                  </a:outerShdw>
                </a:effectLst>
              </a:rPr>
              <a:t>)</a:t>
            </a:r>
            <a:endParaRPr lang="de-DE" sz="2800" b="1" dirty="0">
              <a:effectLst>
                <a:outerShdw blurRad="38100" dist="38100" dir="2700000" algn="tl">
                  <a:srgbClr val="000000">
                    <a:alpha val="43137"/>
                  </a:srgbClr>
                </a:outerShdw>
              </a:effectLst>
            </a:endParaRPr>
          </a:p>
        </p:txBody>
      </p:sp>
      <p:sp>
        <p:nvSpPr>
          <p:cNvPr id="9" name="pole tekstowe 8">
            <a:extLst>
              <a:ext uri="{FF2B5EF4-FFF2-40B4-BE49-F238E27FC236}">
                <a16:creationId xmlns="" xmlns:a16="http://schemas.microsoft.com/office/drawing/2014/main" id="{CFF76F97-BEAF-4D90-95EF-4BE34F948426}"/>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9220" name="Picture 4" descr="obraz">
            <a:extLst>
              <a:ext uri="{FF2B5EF4-FFF2-40B4-BE49-F238E27FC236}">
                <a16:creationId xmlns="" xmlns:a16="http://schemas.microsoft.com/office/drawing/2014/main" id="{9A2C90AC-3754-45EF-9A85-1E3DC98F1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989" y="4661162"/>
            <a:ext cx="2235693" cy="15985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9224" name="Picture 8" descr="obraz">
            <a:extLst>
              <a:ext uri="{FF2B5EF4-FFF2-40B4-BE49-F238E27FC236}">
                <a16:creationId xmlns="" xmlns:a16="http://schemas.microsoft.com/office/drawing/2014/main" id="{9FEDBEC0-1991-4436-A800-9C5A35FED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529" y="4661161"/>
            <a:ext cx="2131361" cy="15985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Obraz 10">
            <a:extLst>
              <a:ext uri="{FF2B5EF4-FFF2-40B4-BE49-F238E27FC236}">
                <a16:creationId xmlns="" xmlns:a16="http://schemas.microsoft.com/office/drawing/2014/main" id="{18F1FFD4-A874-4249-8A6C-B53B999DF8F3}"/>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69641249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 xmlns:a16="http://schemas.microsoft.com/office/drawing/2014/main" id="{73F86646-55A7-4520-8F3A-E4F28C17BFB7}"/>
              </a:ext>
            </a:extLst>
          </p:cNvPr>
          <p:cNvSpPr>
            <a:spLocks noGrp="1"/>
          </p:cNvSpPr>
          <p:nvPr>
            <p:ph type="title"/>
          </p:nvPr>
        </p:nvSpPr>
        <p:spPr>
          <a:xfrm>
            <a:off x="1391320" y="772356"/>
            <a:ext cx="9366325" cy="605683"/>
          </a:xfrm>
        </p:spPr>
        <p:txBody>
          <a:bodyPr>
            <a:normAutofit/>
          </a:bodyPr>
          <a:lstStyle/>
          <a:p>
            <a:r>
              <a:rPr lang="pl-PL" sz="2800" b="1" dirty="0">
                <a:effectLst>
                  <a:outerShdw blurRad="38100" dist="38100" dir="2700000" algn="tl">
                    <a:srgbClr val="000000">
                      <a:alpha val="43137"/>
                    </a:srgbClr>
                  </a:outerShdw>
                </a:effectLst>
              </a:rPr>
              <a:t>TECHNIKUM INFORMATYCZNE (</a:t>
            </a:r>
            <a:r>
              <a:rPr lang="pl-PL" sz="2800" b="1" dirty="0" smtClean="0">
                <a:effectLst>
                  <a:outerShdw blurRad="38100" dist="38100" dir="2700000" algn="tl">
                    <a:srgbClr val="000000">
                      <a:alpha val="43137"/>
                    </a:srgbClr>
                  </a:outerShdw>
                </a:effectLst>
              </a:rPr>
              <a:t>5-LETNIE</a:t>
            </a:r>
            <a:r>
              <a:rPr lang="pl-PL" sz="2800" b="1" dirty="0">
                <a:effectLst>
                  <a:outerShdw blurRad="38100" dist="38100" dir="2700000" algn="tl">
                    <a:srgbClr val="000000">
                      <a:alpha val="43137"/>
                    </a:srgbClr>
                  </a:outerShdw>
                </a:effectLst>
              </a:rPr>
              <a:t>)</a:t>
            </a:r>
            <a:endParaRPr lang="de-DE" sz="2800" b="1" dirty="0">
              <a:effectLst>
                <a:outerShdw blurRad="38100" dist="38100" dir="2700000" algn="tl">
                  <a:srgbClr val="000000">
                    <a:alpha val="43137"/>
                  </a:srgbClr>
                </a:outerShdw>
              </a:effectLst>
            </a:endParaRPr>
          </a:p>
        </p:txBody>
      </p:sp>
      <p:sp>
        <p:nvSpPr>
          <p:cNvPr id="8" name="Symbol zastępczy zawartości 4">
            <a:extLst>
              <a:ext uri="{FF2B5EF4-FFF2-40B4-BE49-F238E27FC236}">
                <a16:creationId xmlns="" xmlns:a16="http://schemas.microsoft.com/office/drawing/2014/main" id="{53E04A37-D632-4098-9C5F-56144D59720D}"/>
              </a:ext>
            </a:extLst>
          </p:cNvPr>
          <p:cNvSpPr>
            <a:spLocks noGrp="1"/>
          </p:cNvSpPr>
          <p:nvPr>
            <p:ph idx="1"/>
          </p:nvPr>
        </p:nvSpPr>
        <p:spPr>
          <a:xfrm>
            <a:off x="1390650" y="1365161"/>
            <a:ext cx="9391650" cy="3446536"/>
          </a:xfrm>
        </p:spPr>
        <p:txBody>
          <a:bodyPr>
            <a:normAutofit fontScale="77500" lnSpcReduction="20000"/>
          </a:bodyPr>
          <a:lstStyle/>
          <a:p>
            <a:pPr marL="68580" indent="0" algn="just">
              <a:lnSpc>
                <a:spcPct val="170000"/>
              </a:lnSpc>
              <a:buNone/>
            </a:pPr>
            <a:r>
              <a:rPr lang="pl-PL" sz="2700" b="1" dirty="0" smtClean="0">
                <a:effectLst>
                  <a:outerShdw blurRad="38100" dist="38100" dir="2700000" algn="tl">
                    <a:srgbClr val="000000">
                      <a:alpha val="43137"/>
                    </a:srgbClr>
                  </a:outerShdw>
                </a:effectLst>
              </a:rPr>
              <a:t>Po </a:t>
            </a:r>
            <a:r>
              <a:rPr lang="pl-PL" sz="2700" b="1" dirty="0">
                <a:effectLst>
                  <a:outerShdw blurRad="38100" dist="38100" dir="2700000" algn="tl">
                    <a:srgbClr val="000000">
                      <a:alpha val="43137"/>
                    </a:srgbClr>
                  </a:outerShdw>
                </a:effectLst>
              </a:rPr>
              <a:t>ukończeniu </a:t>
            </a:r>
            <a:r>
              <a:rPr lang="pl-PL" sz="2700" b="1" dirty="0" smtClean="0">
                <a:effectLst>
                  <a:outerShdw blurRad="38100" dist="38100" dir="2700000" algn="tl">
                    <a:srgbClr val="000000">
                      <a:alpha val="43137"/>
                    </a:srgbClr>
                  </a:outerShdw>
                </a:effectLst>
              </a:rPr>
              <a:t>szkoły </a:t>
            </a:r>
            <a:r>
              <a:rPr lang="pl-PL" sz="2700" b="1" smtClean="0">
                <a:effectLst>
                  <a:outerShdw blurRad="38100" dist="38100" dir="2700000" algn="tl">
                    <a:srgbClr val="000000">
                      <a:alpha val="43137"/>
                    </a:srgbClr>
                  </a:outerShdw>
                </a:effectLst>
              </a:rPr>
              <a:t>o  ZAWODZ </a:t>
            </a:r>
            <a:r>
              <a:rPr lang="pl-PL" sz="2700" b="1" dirty="0" smtClean="0">
                <a:effectLst>
                  <a:outerShdw blurRad="38100" dist="38100" dir="2700000" algn="tl">
                    <a:srgbClr val="000000">
                      <a:alpha val="43137"/>
                    </a:srgbClr>
                  </a:outerShdw>
                </a:effectLst>
              </a:rPr>
              <a:t>technik-informatyk można </a:t>
            </a:r>
            <a:r>
              <a:rPr lang="pl-PL" sz="2700" b="1" dirty="0">
                <a:effectLst>
                  <a:outerShdw blurRad="38100" dist="38100" dir="2700000" algn="tl">
                    <a:srgbClr val="000000">
                      <a:alpha val="43137"/>
                    </a:srgbClr>
                  </a:outerShdw>
                </a:effectLst>
              </a:rPr>
              <a:t>pracować jako:</a:t>
            </a:r>
          </a:p>
          <a:p>
            <a:pPr algn="just">
              <a:lnSpc>
                <a:spcPct val="170000"/>
              </a:lnSpc>
              <a:buFont typeface="Wingdings" panose="05000000000000000000" pitchFamily="2" charset="2"/>
              <a:buChar char="Ø"/>
            </a:pPr>
            <a:r>
              <a:rPr lang="pl-PL" sz="2000" b="1" dirty="0">
                <a:effectLst>
                  <a:outerShdw blurRad="38100" dist="38100" dir="2700000" algn="tl">
                    <a:srgbClr val="000000">
                      <a:alpha val="43137"/>
                    </a:srgbClr>
                  </a:outerShdw>
                </a:effectLst>
              </a:rPr>
              <a:t>administrator sieci, grafik komputerowy, informatyk wsparcia użytkowników, konsultant/wdrożeniowiec IT, pozycjoner stron internetowych, konsultant </a:t>
            </a:r>
            <a:r>
              <a:rPr lang="pl-PL" sz="2000" b="1" dirty="0" err="1">
                <a:effectLst>
                  <a:outerShdw blurRad="38100" dist="38100" dir="2700000" algn="tl">
                    <a:srgbClr val="000000">
                      <a:alpha val="43137"/>
                    </a:srgbClr>
                  </a:outerShdw>
                </a:effectLst>
              </a:rPr>
              <a:t>help</a:t>
            </a:r>
            <a:r>
              <a:rPr lang="pl-PL" sz="2000" b="1" dirty="0">
                <a:effectLst>
                  <a:outerShdw blurRad="38100" dist="38100" dir="2700000" algn="tl">
                    <a:srgbClr val="000000">
                      <a:alpha val="43137"/>
                    </a:srgbClr>
                  </a:outerShdw>
                </a:effectLst>
              </a:rPr>
              <a:t> </a:t>
            </a:r>
            <a:r>
              <a:rPr lang="pl-PL" sz="2000" b="1" dirty="0" err="1">
                <a:effectLst>
                  <a:outerShdw blurRad="38100" dist="38100" dir="2700000" algn="tl">
                    <a:srgbClr val="000000">
                      <a:alpha val="43137"/>
                    </a:srgbClr>
                  </a:outerShdw>
                </a:effectLst>
              </a:rPr>
              <a:t>desk</a:t>
            </a:r>
            <a:r>
              <a:rPr lang="pl-PL" sz="2000" b="1" dirty="0">
                <a:effectLst>
                  <a:outerShdw blurRad="38100" dist="38100" dir="2700000" algn="tl">
                    <a:srgbClr val="000000">
                      <a:alpha val="43137"/>
                    </a:srgbClr>
                  </a:outerShdw>
                </a:effectLst>
              </a:rPr>
              <a:t>, </a:t>
            </a:r>
            <a:r>
              <a:rPr lang="pl-PL" sz="2000" b="1" dirty="0" err="1">
                <a:effectLst>
                  <a:outerShdw blurRad="38100" dist="38100" dir="2700000" algn="tl">
                    <a:srgbClr val="000000">
                      <a:alpha val="43137"/>
                    </a:srgbClr>
                  </a:outerShdw>
                </a:effectLst>
              </a:rPr>
              <a:t>serwisant</a:t>
            </a:r>
            <a:r>
              <a:rPr lang="pl-PL" sz="2000" b="1" dirty="0">
                <a:effectLst>
                  <a:outerShdw blurRad="38100" dist="38100" dir="2700000" algn="tl">
                    <a:srgbClr val="000000">
                      <a:alpha val="43137"/>
                    </a:srgbClr>
                  </a:outerShdw>
                </a:effectLst>
              </a:rPr>
              <a:t> sprzętu komputerowego, tester oprogramowania komputerowego, webmaster, programista.</a:t>
            </a:r>
          </a:p>
          <a:p>
            <a:pPr marL="68580" indent="0" algn="just">
              <a:lnSpc>
                <a:spcPct val="170000"/>
              </a:lnSpc>
              <a:buNone/>
            </a:pPr>
            <a:r>
              <a:rPr lang="pl-PL" sz="2000" dirty="0" smtClean="0">
                <a:effectLst>
                  <a:outerShdw blurRad="38100" dist="38100" dir="2700000" algn="tl">
                    <a:srgbClr val="000000">
                      <a:alpha val="43137"/>
                    </a:srgbClr>
                  </a:outerShdw>
                </a:effectLst>
              </a:rPr>
              <a:t>Absolwent </a:t>
            </a:r>
            <a:r>
              <a:rPr lang="pl-PL" sz="2000" dirty="0">
                <a:effectLst>
                  <a:outerShdw blurRad="38100" dist="38100" dir="2700000" algn="tl">
                    <a:srgbClr val="000000">
                      <a:alpha val="43137"/>
                    </a:srgbClr>
                  </a:outerShdw>
                </a:effectLst>
              </a:rPr>
              <a:t>technikum w zawodzie technik informatyk może w dalszym ciągu kontynuować naukę na wyższych studiach informatycznych.</a:t>
            </a:r>
          </a:p>
        </p:txBody>
      </p:sp>
      <p:sp>
        <p:nvSpPr>
          <p:cNvPr id="9" name="pole tekstowe 8">
            <a:extLst>
              <a:ext uri="{FF2B5EF4-FFF2-40B4-BE49-F238E27FC236}">
                <a16:creationId xmlns="" xmlns:a16="http://schemas.microsoft.com/office/drawing/2014/main" id="{0C693815-5A8B-4D3F-8B03-42B2AA3C964E}"/>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a:t>
            </a:r>
            <a:r>
              <a:rPr lang="pl-PL" sz="1600" b="1" dirty="0" smtClean="0">
                <a:solidFill>
                  <a:schemeClr val="accent3">
                    <a:lumMod val="60000"/>
                    <a:lumOff val="40000"/>
                  </a:schemeClr>
                </a:solidFill>
                <a:effectLst>
                  <a:outerShdw blurRad="38100" dist="38100" dir="2700000" algn="tl">
                    <a:srgbClr val="000000">
                      <a:alpha val="43137"/>
                    </a:srgbClr>
                  </a:outerShdw>
                </a:effectLst>
              </a:rPr>
              <a:t>DRÓG </a:t>
            </a:r>
            <a:r>
              <a:rPr lang="pl-PL" sz="1600" b="1" dirty="0">
                <a:solidFill>
                  <a:schemeClr val="accent3">
                    <a:lumMod val="60000"/>
                    <a:lumOff val="40000"/>
                  </a:schemeClr>
                </a:solidFill>
                <a:effectLst>
                  <a:outerShdw blurRad="38100" dist="38100" dir="2700000" algn="tl">
                    <a:srgbClr val="000000">
                      <a:alpha val="43137"/>
                    </a:srgbClr>
                  </a:outerShdw>
                </a:effectLst>
              </a:rPr>
              <a:t>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10" name="Picture 2" descr="Image">
            <a:extLst>
              <a:ext uri="{FF2B5EF4-FFF2-40B4-BE49-F238E27FC236}">
                <a16:creationId xmlns="" xmlns:a16="http://schemas.microsoft.com/office/drawing/2014/main" id="{E9996EE1-7FF6-4140-935C-2FB39A454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099" y="4647055"/>
            <a:ext cx="2240476" cy="17886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8194" name="Picture 2" descr="obraz">
            <a:extLst>
              <a:ext uri="{FF2B5EF4-FFF2-40B4-BE49-F238E27FC236}">
                <a16:creationId xmlns="" xmlns:a16="http://schemas.microsoft.com/office/drawing/2014/main" id="{4299FC64-5EA6-46B0-B856-EBC824FDB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5206" y="4383180"/>
            <a:ext cx="2939426" cy="17563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2" name="Obraz 11">
            <a:extLst>
              <a:ext uri="{FF2B5EF4-FFF2-40B4-BE49-F238E27FC236}">
                <a16:creationId xmlns="" xmlns:a16="http://schemas.microsoft.com/office/drawing/2014/main" id="{63ADB55F-3E5C-48AE-871C-FE772E2A99C3}"/>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279837862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400511" y="2000345"/>
            <a:ext cx="9390977" cy="1724486"/>
          </a:xfrm>
        </p:spPr>
        <p:txBody>
          <a:bodyPr>
            <a:normAutofit/>
          </a:bodyPr>
          <a:lstStyle/>
          <a:p>
            <a:pPr marL="68580" indent="0" algn="ctr">
              <a:buNone/>
            </a:pPr>
            <a:r>
              <a:rPr lang="pl-PL" sz="4400" b="1" dirty="0">
                <a:effectLst>
                  <a:outerShdw blurRad="38100" dist="38100" dir="2700000" algn="tl">
                    <a:srgbClr val="000000">
                      <a:alpha val="43137"/>
                    </a:srgbClr>
                  </a:outerShdw>
                </a:effectLst>
              </a:rPr>
              <a:t>Możliwość samorealizacji </a:t>
            </a:r>
            <a:endParaRPr lang="pl-PL" sz="4400" b="1" dirty="0" smtClean="0">
              <a:effectLst>
                <a:outerShdw blurRad="38100" dist="38100" dir="2700000" algn="tl">
                  <a:srgbClr val="000000">
                    <a:alpha val="43137"/>
                  </a:srgbClr>
                </a:outerShdw>
              </a:effectLst>
            </a:endParaRPr>
          </a:p>
          <a:p>
            <a:pPr marL="68580" indent="0" algn="ctr">
              <a:buNone/>
            </a:pPr>
            <a:r>
              <a:rPr lang="pl-PL" sz="4400" b="1" dirty="0" smtClean="0">
                <a:effectLst>
                  <a:outerShdw blurRad="38100" dist="38100" dir="2700000" algn="tl">
                    <a:srgbClr val="000000">
                      <a:alpha val="43137"/>
                    </a:srgbClr>
                  </a:outerShdw>
                </a:effectLst>
              </a:rPr>
              <a:t>i </a:t>
            </a:r>
            <a:r>
              <a:rPr lang="pl-PL" sz="4400" b="1" dirty="0">
                <a:effectLst>
                  <a:outerShdw blurRad="38100" dist="38100" dir="2700000" algn="tl">
                    <a:srgbClr val="000000">
                      <a:alpha val="43137"/>
                    </a:srgbClr>
                  </a:outerShdw>
                </a:effectLst>
              </a:rPr>
              <a:t>rozwoju </a:t>
            </a:r>
            <a:r>
              <a:rPr lang="pl-PL" sz="4400" b="1" dirty="0" smtClean="0">
                <a:effectLst>
                  <a:outerShdw blurRad="38100" dist="38100" dir="2700000" algn="tl">
                    <a:srgbClr val="000000">
                      <a:alpha val="43137"/>
                    </a:srgbClr>
                  </a:outerShdw>
                </a:effectLst>
              </a:rPr>
              <a:t>talentów. </a:t>
            </a:r>
            <a:endParaRPr lang="pl-PL" sz="44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sp>
        <p:nvSpPr>
          <p:cNvPr id="6" name="pole tekstowe 5">
            <a:extLst>
              <a:ext uri="{FF2B5EF4-FFF2-40B4-BE49-F238E27FC236}">
                <a16:creationId xmlns="" xmlns:a16="http://schemas.microsoft.com/office/drawing/2014/main" id="{802B789B-3F68-4C8A-BD8C-F3BB70885252}"/>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C19BA58B-2A08-4786-9C79-A6B3D0DF55BF}"/>
              </a:ext>
            </a:extLst>
          </p:cNvPr>
          <p:cNvPicPr>
            <a:picLocks noChangeAspect="1"/>
          </p:cNvPicPr>
          <p:nvPr/>
        </p:nvPicPr>
        <p:blipFill>
          <a:blip r:embed="rId2"/>
          <a:srcRect/>
          <a:stretch/>
        </p:blipFill>
        <p:spPr>
          <a:xfrm>
            <a:off x="676667" y="5216780"/>
            <a:ext cx="1429305" cy="1429305"/>
          </a:xfrm>
          <a:prstGeom prst="rect">
            <a:avLst/>
          </a:prstGeom>
        </p:spPr>
      </p:pic>
      <p:sp>
        <p:nvSpPr>
          <p:cNvPr id="10" name="Tytuł 1">
            <a:extLst>
              <a:ext uri="{FF2B5EF4-FFF2-40B4-BE49-F238E27FC236}">
                <a16:creationId xmlns="" xmlns:a16="http://schemas.microsoft.com/office/drawing/2014/main" id="{F533746F-60B7-41E2-B29B-8151F9917A9E}"/>
              </a:ext>
            </a:extLst>
          </p:cNvPr>
          <p:cNvSpPr txBox="1">
            <a:spLocks/>
          </p:cNvSpPr>
          <p:nvPr/>
        </p:nvSpPr>
        <p:spPr>
          <a:xfrm>
            <a:off x="2245659" y="4341181"/>
            <a:ext cx="7557247" cy="1583327"/>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sz="32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„Człowiek nie jest tylko sprawcą swoich czynów, ale przez te czyny jest zarazem w jakiś sposób „twórcą siebie </a:t>
            </a:r>
            <a:r>
              <a:rPr lang="pl-PL" sz="32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samego”.</a:t>
            </a:r>
          </a:p>
          <a:p>
            <a:pPr algn="r"/>
            <a:r>
              <a:rPr lang="pl-PL" sz="1500" i="1" dirty="0" smtClean="0">
                <a:solidFill>
                  <a:schemeClr val="tx2">
                    <a:lumMod val="75000"/>
                  </a:schemeClr>
                </a:solidFill>
                <a:effectLst>
                  <a:outerShdw blurRad="38100" dist="38100" dir="2700000" algn="tl">
                    <a:srgbClr val="000000">
                      <a:alpha val="43137"/>
                    </a:srgbClr>
                  </a:outerShdw>
                </a:effectLst>
              </a:rPr>
              <a:t>Jan Paweł II</a:t>
            </a:r>
            <a:endParaRPr lang="de-DE" sz="2200"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480548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 xmlns:a16="http://schemas.microsoft.com/office/drawing/2014/main" id="{63ADB55F-3E5C-48AE-871C-FE772E2A99C3}"/>
              </a:ext>
            </a:extLst>
          </p:cNvPr>
          <p:cNvPicPr>
            <a:picLocks noChangeAspect="1"/>
          </p:cNvPicPr>
          <p:nvPr/>
        </p:nvPicPr>
        <p:blipFill>
          <a:blip r:embed="rId2"/>
          <a:srcRect/>
          <a:stretch/>
        </p:blipFill>
        <p:spPr>
          <a:xfrm>
            <a:off x="676667" y="5216780"/>
            <a:ext cx="1429305" cy="1429305"/>
          </a:xfrm>
          <a:prstGeom prst="rect">
            <a:avLst/>
          </a:prstGeom>
        </p:spPr>
      </p:pic>
      <p:pic>
        <p:nvPicPr>
          <p:cNvPr id="12290" name="Picture 2" descr="Image">
            <a:extLst>
              <a:ext uri="{FF2B5EF4-FFF2-40B4-BE49-F238E27FC236}">
                <a16:creationId xmlns="" xmlns:a16="http://schemas.microsoft.com/office/drawing/2014/main" id="{9BC79CD2-84C2-4D69-94E8-A7D0938B5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583" y="598668"/>
            <a:ext cx="3892566" cy="21895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2" name="Picture 4" descr="Image">
            <a:extLst>
              <a:ext uri="{FF2B5EF4-FFF2-40B4-BE49-F238E27FC236}">
                <a16:creationId xmlns="" xmlns:a16="http://schemas.microsoft.com/office/drawing/2014/main" id="{1846D1F6-DC43-4EB7-A8C7-3ACDD5A4E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316" y="717583"/>
            <a:ext cx="4820297" cy="27114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4" name="Picture 6" descr="Image">
            <a:extLst>
              <a:ext uri="{FF2B5EF4-FFF2-40B4-BE49-F238E27FC236}">
                <a16:creationId xmlns="" xmlns:a16="http://schemas.microsoft.com/office/drawing/2014/main" id="{1A01B6B1-7909-4AFC-9C34-9A087C4FC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350" y="3744016"/>
            <a:ext cx="3283176" cy="21874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 xmlns:a16="http://schemas.microsoft.com/office/drawing/2014/main" id="{65505D49-C3E6-4E2D-9C13-5D8D3DB61C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973"/>
          <a:stretch/>
        </p:blipFill>
        <p:spPr bwMode="auto">
          <a:xfrm>
            <a:off x="3654520" y="3744016"/>
            <a:ext cx="4105461" cy="18711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302" name="Picture 14" descr="Image">
            <a:extLst>
              <a:ext uri="{FF2B5EF4-FFF2-40B4-BE49-F238E27FC236}">
                <a16:creationId xmlns="" xmlns:a16="http://schemas.microsoft.com/office/drawing/2014/main" id="{309EE2B2-09E8-4BA1-A207-24EAA3C30C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0212" b="21545"/>
          <a:stretch/>
        </p:blipFill>
        <p:spPr bwMode="auto">
          <a:xfrm>
            <a:off x="1300766" y="3033781"/>
            <a:ext cx="2214991" cy="22496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 name="pole tekstowe 17">
            <a:extLst>
              <a:ext uri="{FF2B5EF4-FFF2-40B4-BE49-F238E27FC236}">
                <a16:creationId xmlns="" xmlns:a16="http://schemas.microsoft.com/office/drawing/2014/main" id="{3DDEDD3E-0F49-4806-9CAE-C77B1DF4B839}"/>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77590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gs>
            <a:gs pos="62000">
              <a:schemeClr val="bg2">
                <a:tint val="92000"/>
                <a:shade val="66000"/>
                <a:satMod val="110000"/>
                <a:lumMod val="80000"/>
              </a:schemeClr>
            </a:gs>
            <a:gs pos="100000">
              <a:schemeClr val="accent3"/>
            </a:gs>
          </a:gsLst>
          <a:lin ang="5400000" scaled="0"/>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400511" y="2019138"/>
            <a:ext cx="9390977" cy="1724486"/>
          </a:xfrm>
        </p:spPr>
        <p:txBody>
          <a:bodyPr>
            <a:normAutofit/>
          </a:bodyPr>
          <a:lstStyle/>
          <a:p>
            <a:pPr marL="68580" indent="0" algn="ctr">
              <a:buNone/>
            </a:pPr>
            <a:r>
              <a:rPr lang="pl-PL" sz="4000" b="1" dirty="0" smtClean="0">
                <a:effectLst>
                  <a:outerShdw blurRad="38100" dist="38100" dir="2700000" algn="tl">
                    <a:srgbClr val="000000">
                      <a:alpha val="43137"/>
                    </a:srgbClr>
                  </a:outerShdw>
                </a:effectLst>
              </a:rPr>
              <a:t>Wysoki poziom nauczania </a:t>
            </a:r>
            <a:r>
              <a:rPr lang="pl-PL" sz="4000" b="1" dirty="0">
                <a:effectLst>
                  <a:outerShdw blurRad="38100" dist="38100" dir="2700000" algn="tl">
                    <a:srgbClr val="000000">
                      <a:alpha val="43137"/>
                    </a:srgbClr>
                  </a:outerShdw>
                </a:effectLst>
              </a:rPr>
              <a:t>– </a:t>
            </a:r>
            <a:r>
              <a:rPr lang="pl-PL" sz="4000" b="1" dirty="0" smtClean="0">
                <a:effectLst>
                  <a:outerShdw blurRad="38100" dist="38100" dir="2700000" algn="tl">
                    <a:srgbClr val="000000">
                      <a:alpha val="43137"/>
                    </a:srgbClr>
                  </a:outerShdw>
                </a:effectLst>
              </a:rPr>
              <a:t> gwarancją </a:t>
            </a:r>
            <a:r>
              <a:rPr lang="pl-PL" sz="4000" b="1" dirty="0">
                <a:effectLst>
                  <a:outerShdw blurRad="38100" dist="38100" dir="2700000" algn="tl">
                    <a:srgbClr val="000000">
                      <a:alpha val="43137"/>
                    </a:srgbClr>
                  </a:outerShdw>
                </a:effectLst>
              </a:rPr>
              <a:t>zdanej </a:t>
            </a:r>
            <a:r>
              <a:rPr lang="pl-PL" sz="4000" b="1" dirty="0" smtClean="0">
                <a:effectLst>
                  <a:outerShdw blurRad="38100" dist="38100" dir="2700000" algn="tl">
                    <a:srgbClr val="000000">
                      <a:alpha val="43137"/>
                    </a:srgbClr>
                  </a:outerShdw>
                </a:effectLst>
              </a:rPr>
              <a:t>matury. </a:t>
            </a:r>
            <a:endParaRPr lang="pl-PL" sz="40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sp>
        <p:nvSpPr>
          <p:cNvPr id="7" name="pole tekstowe 6">
            <a:extLst>
              <a:ext uri="{FF2B5EF4-FFF2-40B4-BE49-F238E27FC236}">
                <a16:creationId xmlns="" xmlns:a16="http://schemas.microsoft.com/office/drawing/2014/main" id="{100BD529-7F0E-4DCD-A237-82ABF8A6B530}"/>
              </a:ext>
            </a:extLst>
          </p:cNvPr>
          <p:cNvSpPr txBox="1"/>
          <p:nvPr/>
        </p:nvSpPr>
        <p:spPr>
          <a:xfrm>
            <a:off x="6184777" y="0"/>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WYSOKI POZIOM NAUCZANIA – GWARANCJA ZDANEJ MATURY</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75D2E184-8972-4582-9287-C5B2DB319CB2}"/>
              </a:ext>
            </a:extLst>
          </p:cNvPr>
          <p:cNvSpPr txBox="1">
            <a:spLocks/>
          </p:cNvSpPr>
          <p:nvPr/>
        </p:nvSpPr>
        <p:spPr>
          <a:xfrm>
            <a:off x="2479626" y="4218047"/>
            <a:ext cx="7232745" cy="1429305"/>
          </a:xfrm>
          <a:prstGeom prst="rect">
            <a:avLst/>
          </a:prstGeom>
        </p:spPr>
        <p:txBody>
          <a:bodyPr vert="horz" lIns="91440" tIns="45720" rIns="91440" bIns="45720" rtlCol="0" anchor="b">
            <a:normAutofit fontScale="92500" lnSpcReduction="20000"/>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20000"/>
              </a:lnSpc>
            </a:pPr>
            <a:r>
              <a:rPr lang="pl-PL" sz="35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„Musicie od siebie wymagać </a:t>
            </a:r>
            <a:r>
              <a:rPr lang="pl-PL" sz="35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 nawet </a:t>
            </a:r>
            <a:r>
              <a:rPr lang="pl-PL" sz="35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gdyby inni od was nie wymagali</a:t>
            </a:r>
            <a:r>
              <a:rPr lang="pl-PL" sz="35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a:t>
            </a:r>
            <a:endParaRPr lang="pl-PL" sz="35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endParaRPr>
          </a:p>
          <a:p>
            <a:pPr algn="r">
              <a:lnSpc>
                <a:spcPct val="120000"/>
              </a:lnSpc>
            </a:pPr>
            <a:r>
              <a:rPr lang="pl-PL" sz="2000" i="1" dirty="0">
                <a:solidFill>
                  <a:schemeClr val="tx2">
                    <a:lumMod val="75000"/>
                  </a:schemeClr>
                </a:solidFill>
                <a:effectLst>
                  <a:outerShdw blurRad="38100" dist="38100" dir="2700000" algn="tl">
                    <a:srgbClr val="000000">
                      <a:alpha val="43137"/>
                    </a:srgbClr>
                  </a:outerShdw>
                </a:effectLst>
              </a:rPr>
              <a:t>Jan Paweł II</a:t>
            </a:r>
            <a:endParaRPr lang="de-DE" sz="3200" dirty="0">
              <a:solidFill>
                <a:schemeClr val="tx2">
                  <a:lumMod val="75000"/>
                </a:schemeClr>
              </a:solidFill>
              <a:effectLst>
                <a:outerShdw blurRad="38100" dist="38100" dir="2700000" algn="tl">
                  <a:srgbClr val="000000">
                    <a:alpha val="43137"/>
                  </a:srgbClr>
                </a:outerShdw>
              </a:effectLst>
            </a:endParaRPr>
          </a:p>
        </p:txBody>
      </p:sp>
      <p:pic>
        <p:nvPicPr>
          <p:cNvPr id="9" name="Obraz 8"/>
          <p:cNvPicPr/>
          <p:nvPr/>
        </p:nvPicPr>
        <p:blipFill rotWithShape="1">
          <a:blip r:embed="rId3">
            <a:extLst>
              <a:ext uri="{28A0092B-C50C-407E-A947-70E740481C1C}">
                <a14:useLocalDpi xmlns:a14="http://schemas.microsoft.com/office/drawing/2010/main" val="0"/>
              </a:ext>
            </a:extLst>
          </a:blip>
          <a:srcRect l="28974" t="2662" r="38621" b="20710"/>
          <a:stretch/>
        </p:blipFill>
        <p:spPr bwMode="auto">
          <a:xfrm>
            <a:off x="901520" y="4584878"/>
            <a:ext cx="1578105" cy="17257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069318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 xmlns:a16="http://schemas.microsoft.com/office/drawing/2014/main" id="{63ADB55F-3E5C-48AE-871C-FE772E2A99C3}"/>
              </a:ext>
            </a:extLst>
          </p:cNvPr>
          <p:cNvPicPr>
            <a:picLocks noChangeAspect="1"/>
          </p:cNvPicPr>
          <p:nvPr/>
        </p:nvPicPr>
        <p:blipFill>
          <a:blip r:embed="rId2"/>
          <a:srcRect/>
          <a:stretch/>
        </p:blipFill>
        <p:spPr>
          <a:xfrm>
            <a:off x="676667" y="5216780"/>
            <a:ext cx="1429305" cy="1429305"/>
          </a:xfrm>
          <a:prstGeom prst="rect">
            <a:avLst/>
          </a:prstGeom>
        </p:spPr>
      </p:pic>
      <p:sp>
        <p:nvSpPr>
          <p:cNvPr id="18" name="pole tekstowe 17">
            <a:extLst>
              <a:ext uri="{FF2B5EF4-FFF2-40B4-BE49-F238E27FC236}">
                <a16:creationId xmlns="" xmlns:a16="http://schemas.microsoft.com/office/drawing/2014/main" id="{3DDEDD3E-0F49-4806-9CAE-C77B1DF4B839}"/>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3" name="Obraz 2">
            <a:extLst>
              <a:ext uri="{FF2B5EF4-FFF2-40B4-BE49-F238E27FC236}">
                <a16:creationId xmlns="" xmlns:a16="http://schemas.microsoft.com/office/drawing/2014/main" id="{27D55A2E-6BE1-45E9-8941-504015615AC3}"/>
              </a:ext>
            </a:extLst>
          </p:cNvPr>
          <p:cNvPicPr>
            <a:picLocks noChangeAspect="1"/>
          </p:cNvPicPr>
          <p:nvPr/>
        </p:nvPicPr>
        <p:blipFill>
          <a:blip r:embed="rId3"/>
          <a:stretch>
            <a:fillRect/>
          </a:stretch>
        </p:blipFill>
        <p:spPr>
          <a:xfrm>
            <a:off x="4205594" y="1569320"/>
            <a:ext cx="3780811" cy="2534325"/>
          </a:xfrm>
          <a:prstGeom prst="rect">
            <a:avLst/>
          </a:prstGeom>
          <a:ln>
            <a:noFill/>
          </a:ln>
          <a:effectLst>
            <a:outerShdw blurRad="190500" algn="tl" rotWithShape="0">
              <a:srgbClr val="000000">
                <a:alpha val="70000"/>
              </a:srgbClr>
            </a:outerShdw>
          </a:effectLst>
        </p:spPr>
      </p:pic>
      <p:pic>
        <p:nvPicPr>
          <p:cNvPr id="5" name="Obraz 4">
            <a:extLst>
              <a:ext uri="{FF2B5EF4-FFF2-40B4-BE49-F238E27FC236}">
                <a16:creationId xmlns="" xmlns:a16="http://schemas.microsoft.com/office/drawing/2014/main" id="{96D69A5D-C532-46E5-8317-D962EF0398A6}"/>
              </a:ext>
            </a:extLst>
          </p:cNvPr>
          <p:cNvPicPr>
            <a:picLocks noChangeAspect="1"/>
          </p:cNvPicPr>
          <p:nvPr/>
        </p:nvPicPr>
        <p:blipFill>
          <a:blip r:embed="rId4"/>
          <a:stretch>
            <a:fillRect/>
          </a:stretch>
        </p:blipFill>
        <p:spPr>
          <a:xfrm>
            <a:off x="1043230" y="598667"/>
            <a:ext cx="3002403" cy="4475632"/>
          </a:xfrm>
          <a:prstGeom prst="rect">
            <a:avLst/>
          </a:prstGeom>
          <a:ln>
            <a:noFill/>
          </a:ln>
          <a:effectLst>
            <a:outerShdw blurRad="190500" algn="tl" rotWithShape="0">
              <a:srgbClr val="000000">
                <a:alpha val="70000"/>
              </a:srgbClr>
            </a:outerShdw>
          </a:effectLst>
        </p:spPr>
      </p:pic>
      <p:pic>
        <p:nvPicPr>
          <p:cNvPr id="7" name="Obraz 6">
            <a:extLst>
              <a:ext uri="{FF2B5EF4-FFF2-40B4-BE49-F238E27FC236}">
                <a16:creationId xmlns="" xmlns:a16="http://schemas.microsoft.com/office/drawing/2014/main" id="{360DBCF9-D653-4F3B-B037-9C4A749102C9}"/>
              </a:ext>
            </a:extLst>
          </p:cNvPr>
          <p:cNvPicPr>
            <a:picLocks noChangeAspect="1"/>
          </p:cNvPicPr>
          <p:nvPr/>
        </p:nvPicPr>
        <p:blipFill>
          <a:blip r:embed="rId5"/>
          <a:stretch>
            <a:fillRect/>
          </a:stretch>
        </p:blipFill>
        <p:spPr>
          <a:xfrm>
            <a:off x="8107585" y="1159099"/>
            <a:ext cx="3201440" cy="47723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769809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 xmlns:a16="http://schemas.microsoft.com/office/drawing/2014/main" id="{897024AB-1A42-46CD-BC36-CCDEC0C2F207}"/>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1026" name="Picture 2" descr="Image">
            <a:extLst>
              <a:ext uri="{FF2B5EF4-FFF2-40B4-BE49-F238E27FC236}">
                <a16:creationId xmlns="" xmlns:a16="http://schemas.microsoft.com/office/drawing/2014/main" id="{60B9726B-9C95-4288-8388-A71785FDF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59" y="2096607"/>
            <a:ext cx="4613226" cy="25776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Obraz 12">
            <a:extLst>
              <a:ext uri="{FF2B5EF4-FFF2-40B4-BE49-F238E27FC236}">
                <a16:creationId xmlns="" xmlns:a16="http://schemas.microsoft.com/office/drawing/2014/main" id="{BC37AE23-9B0B-42AC-BEB0-A822DFFA310D}"/>
              </a:ext>
            </a:extLst>
          </p:cNvPr>
          <p:cNvPicPr>
            <a:picLocks noChangeAspect="1"/>
          </p:cNvPicPr>
          <p:nvPr/>
        </p:nvPicPr>
        <p:blipFill>
          <a:blip r:embed="rId3"/>
          <a:srcRect/>
          <a:stretch/>
        </p:blipFill>
        <p:spPr>
          <a:xfrm>
            <a:off x="676667" y="5216780"/>
            <a:ext cx="1429305" cy="1429305"/>
          </a:xfrm>
          <a:prstGeom prst="rect">
            <a:avLst/>
          </a:prstGeom>
        </p:spPr>
      </p:pic>
      <p:sp>
        <p:nvSpPr>
          <p:cNvPr id="17" name="Tytuł 1">
            <a:extLst>
              <a:ext uri="{FF2B5EF4-FFF2-40B4-BE49-F238E27FC236}">
                <a16:creationId xmlns="" xmlns:a16="http://schemas.microsoft.com/office/drawing/2014/main" id="{C3202990-29A2-49E3-9B6A-4D4FD413C4F4}"/>
              </a:ext>
            </a:extLst>
          </p:cNvPr>
          <p:cNvSpPr txBox="1">
            <a:spLocks/>
          </p:cNvSpPr>
          <p:nvPr/>
        </p:nvSpPr>
        <p:spPr>
          <a:xfrm>
            <a:off x="1391320" y="772356"/>
            <a:ext cx="9366325" cy="79899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sz="2800" b="1" dirty="0">
                <a:effectLst>
                  <a:outerShdw blurRad="38100" dist="38100" dir="2700000" algn="tl">
                    <a:srgbClr val="000000">
                      <a:alpha val="43137"/>
                    </a:srgbClr>
                  </a:outerShdw>
                </a:effectLst>
              </a:rPr>
              <a:t>EUROSCOLA</a:t>
            </a:r>
            <a:endParaRPr lang="de-DE" sz="2800" b="1" dirty="0">
              <a:effectLst>
                <a:outerShdw blurRad="38100" dist="38100" dir="2700000" algn="tl">
                  <a:srgbClr val="000000">
                    <a:alpha val="43137"/>
                  </a:srgbClr>
                </a:outerShdw>
              </a:effectLst>
            </a:endParaRPr>
          </a:p>
        </p:txBody>
      </p:sp>
      <p:pic>
        <p:nvPicPr>
          <p:cNvPr id="1030" name="Picture 6">
            <a:extLst>
              <a:ext uri="{FF2B5EF4-FFF2-40B4-BE49-F238E27FC236}">
                <a16:creationId xmlns="" xmlns:a16="http://schemas.microsoft.com/office/drawing/2014/main" id="{E8DD1000-A697-4792-8D4B-972371EA6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482" y="772356"/>
            <a:ext cx="4203976" cy="23603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 xmlns:a16="http://schemas.microsoft.com/office/drawing/2014/main" id="{DE7B169F-2858-4461-996A-F625FEFE9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129" y="3385427"/>
            <a:ext cx="5641675" cy="31013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9018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 xmlns:a16="http://schemas.microsoft.com/office/drawing/2014/main" id="{756E8556-09E2-4CC7-8EB0-C1020F2BC241}"/>
              </a:ext>
            </a:extLst>
          </p:cNvPr>
          <p:cNvSpPr>
            <a:spLocks noGrp="1"/>
          </p:cNvSpPr>
          <p:nvPr>
            <p:ph type="title"/>
          </p:nvPr>
        </p:nvSpPr>
        <p:spPr>
          <a:xfrm>
            <a:off x="1221407" y="3160450"/>
            <a:ext cx="1769130" cy="798991"/>
          </a:xfrm>
        </p:spPr>
        <p:txBody>
          <a:bodyPr>
            <a:normAutofit/>
          </a:bodyPr>
          <a:lstStyle/>
          <a:p>
            <a:r>
              <a:rPr lang="pl-PL" sz="1800" b="1" dirty="0">
                <a:effectLst>
                  <a:outerShdw blurRad="38100" dist="38100" dir="2700000" algn="tl">
                    <a:srgbClr val="000000">
                      <a:alpha val="43137"/>
                    </a:srgbClr>
                  </a:outerShdw>
                </a:effectLst>
              </a:rPr>
              <a:t>EUROSCOLA</a:t>
            </a:r>
            <a:endParaRPr lang="de-DE" sz="1800" b="1" dirty="0">
              <a:effectLst>
                <a:outerShdw blurRad="38100" dist="38100" dir="2700000" algn="tl">
                  <a:srgbClr val="000000">
                    <a:alpha val="43137"/>
                  </a:srgbClr>
                </a:outerShdw>
              </a:effectLst>
            </a:endParaRPr>
          </a:p>
        </p:txBody>
      </p:sp>
      <p:sp>
        <p:nvSpPr>
          <p:cNvPr id="11" name="pole tekstowe 10">
            <a:extLst>
              <a:ext uri="{FF2B5EF4-FFF2-40B4-BE49-F238E27FC236}">
                <a16:creationId xmlns="" xmlns:a16="http://schemas.microsoft.com/office/drawing/2014/main" id="{897024AB-1A42-46CD-BC36-CCDEC0C2F207}"/>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1026" name="Picture 2" descr="Image">
            <a:extLst>
              <a:ext uri="{FF2B5EF4-FFF2-40B4-BE49-F238E27FC236}">
                <a16:creationId xmlns="" xmlns:a16="http://schemas.microsoft.com/office/drawing/2014/main" id="{60B9726B-9C95-4288-8388-A71785FDF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192" y="991663"/>
            <a:ext cx="5198165" cy="29044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Obraz 12">
            <a:extLst>
              <a:ext uri="{FF2B5EF4-FFF2-40B4-BE49-F238E27FC236}">
                <a16:creationId xmlns="" xmlns:a16="http://schemas.microsoft.com/office/drawing/2014/main" id="{BC37AE23-9B0B-42AC-BEB0-A822DFFA310D}"/>
              </a:ext>
            </a:extLst>
          </p:cNvPr>
          <p:cNvPicPr>
            <a:picLocks noChangeAspect="1"/>
          </p:cNvPicPr>
          <p:nvPr/>
        </p:nvPicPr>
        <p:blipFill>
          <a:blip r:embed="rId3"/>
          <a:srcRect/>
          <a:stretch/>
        </p:blipFill>
        <p:spPr>
          <a:xfrm>
            <a:off x="676667" y="5216780"/>
            <a:ext cx="1429305" cy="1429305"/>
          </a:xfrm>
          <a:prstGeom prst="rect">
            <a:avLst/>
          </a:prstGeom>
        </p:spPr>
      </p:pic>
      <p:pic>
        <p:nvPicPr>
          <p:cNvPr id="14" name="Picture 2" descr="Image">
            <a:extLst>
              <a:ext uri="{FF2B5EF4-FFF2-40B4-BE49-F238E27FC236}">
                <a16:creationId xmlns="" xmlns:a16="http://schemas.microsoft.com/office/drawing/2014/main" id="{60D7A9EC-3009-4BEC-8FD2-E610E6C9D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539" y="1432673"/>
            <a:ext cx="4808609" cy="3606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Tytuł 1">
            <a:extLst>
              <a:ext uri="{FF2B5EF4-FFF2-40B4-BE49-F238E27FC236}">
                <a16:creationId xmlns="" xmlns:a16="http://schemas.microsoft.com/office/drawing/2014/main" id="{EAF719CC-3E95-4501-A3F3-9AF45A51156A}"/>
              </a:ext>
            </a:extLst>
          </p:cNvPr>
          <p:cNvSpPr txBox="1">
            <a:spLocks/>
          </p:cNvSpPr>
          <p:nvPr/>
        </p:nvSpPr>
        <p:spPr>
          <a:xfrm>
            <a:off x="6713992" y="4417789"/>
            <a:ext cx="9366325" cy="79899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sz="1800" b="1" dirty="0">
                <a:effectLst>
                  <a:outerShdw blurRad="38100" dist="38100" dir="2700000" algn="tl">
                    <a:srgbClr val="000000">
                      <a:alpha val="43137"/>
                    </a:srgbClr>
                  </a:outerShdw>
                </a:effectLst>
              </a:rPr>
              <a:t>TURNIEJ DEBAT HISTORYCZNYCH </a:t>
            </a:r>
            <a:endParaRPr lang="de-DE"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031204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 xmlns:a16="http://schemas.microsoft.com/office/drawing/2014/main" id="{756E8556-09E2-4CC7-8EB0-C1020F2BC241}"/>
              </a:ext>
            </a:extLst>
          </p:cNvPr>
          <p:cNvSpPr>
            <a:spLocks noGrp="1"/>
          </p:cNvSpPr>
          <p:nvPr>
            <p:ph type="title"/>
          </p:nvPr>
        </p:nvSpPr>
        <p:spPr>
          <a:xfrm>
            <a:off x="1657764" y="3826249"/>
            <a:ext cx="3828747" cy="798991"/>
          </a:xfrm>
        </p:spPr>
        <p:txBody>
          <a:bodyPr>
            <a:normAutofit/>
          </a:bodyPr>
          <a:lstStyle/>
          <a:p>
            <a:r>
              <a:rPr lang="pl-PL" sz="1800" b="1" dirty="0">
                <a:effectLst>
                  <a:outerShdw blurRad="38100" dist="38100" dir="2700000" algn="tl">
                    <a:srgbClr val="000000">
                      <a:alpha val="43137"/>
                    </a:srgbClr>
                  </a:outerShdw>
                </a:effectLst>
              </a:rPr>
              <a:t>OGÓLNOPOLSKA </a:t>
            </a:r>
            <a:r>
              <a:rPr lang="pl-PL" sz="1800" b="1" dirty="0" smtClean="0">
                <a:effectLst>
                  <a:outerShdw blurRad="38100" dist="38100" dir="2700000" algn="tl">
                    <a:srgbClr val="000000">
                      <a:alpha val="43137"/>
                    </a:srgbClr>
                  </a:outerShdw>
                </a:effectLst>
              </a:rPr>
              <a:t>OLIMPIADA</a:t>
            </a:r>
            <a:br>
              <a:rPr lang="pl-PL" sz="1800" b="1" dirty="0" smtClean="0">
                <a:effectLst>
                  <a:outerShdw blurRad="38100" dist="38100" dir="2700000" algn="tl">
                    <a:srgbClr val="000000">
                      <a:alpha val="43137"/>
                    </a:srgbClr>
                  </a:outerShdw>
                </a:effectLst>
              </a:rPr>
            </a:br>
            <a:r>
              <a:rPr lang="pl-PL" sz="1800" b="1" dirty="0" smtClean="0">
                <a:effectLst>
                  <a:outerShdw blurRad="38100" dist="38100" dir="2700000" algn="tl">
                    <a:srgbClr val="000000">
                      <a:alpha val="43137"/>
                    </a:srgbClr>
                  </a:outerShdw>
                </a:effectLst>
              </a:rPr>
              <a:t> </a:t>
            </a:r>
            <a:r>
              <a:rPr lang="pl-PL" sz="1800" b="1" dirty="0">
                <a:effectLst>
                  <a:outerShdw blurRad="38100" dist="38100" dir="2700000" algn="tl">
                    <a:srgbClr val="000000">
                      <a:alpha val="43137"/>
                    </a:srgbClr>
                  </a:outerShdw>
                </a:effectLst>
              </a:rPr>
              <a:t>„O DIAMENTOWY INDEKS AGH”</a:t>
            </a:r>
            <a:endParaRPr lang="de-DE" sz="1800" b="1" dirty="0">
              <a:effectLst>
                <a:outerShdw blurRad="38100" dist="38100" dir="2700000" algn="tl">
                  <a:srgbClr val="000000">
                    <a:alpha val="43137"/>
                  </a:srgbClr>
                </a:outerShdw>
              </a:effectLst>
            </a:endParaRPr>
          </a:p>
        </p:txBody>
      </p:sp>
      <p:sp>
        <p:nvSpPr>
          <p:cNvPr id="10" name="pole tekstowe 9">
            <a:extLst>
              <a:ext uri="{FF2B5EF4-FFF2-40B4-BE49-F238E27FC236}">
                <a16:creationId xmlns="" xmlns:a16="http://schemas.microsoft.com/office/drawing/2014/main" id="{C1D852D4-C6B1-4373-A95C-D62D4EF8C6A1}"/>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3074" name="Picture 2" descr="Image">
            <a:extLst>
              <a:ext uri="{FF2B5EF4-FFF2-40B4-BE49-F238E27FC236}">
                <a16:creationId xmlns="" xmlns:a16="http://schemas.microsoft.com/office/drawing/2014/main" id="{7D58BD4A-DC64-4687-929F-190D4A0CD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650" y="598667"/>
            <a:ext cx="4164073" cy="31273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Obraz 11">
            <a:extLst>
              <a:ext uri="{FF2B5EF4-FFF2-40B4-BE49-F238E27FC236}">
                <a16:creationId xmlns="" xmlns:a16="http://schemas.microsoft.com/office/drawing/2014/main" id="{B500F8BF-EDA2-43E5-8ADF-D5D4FE69394A}"/>
              </a:ext>
            </a:extLst>
          </p:cNvPr>
          <p:cNvPicPr>
            <a:picLocks noChangeAspect="1"/>
          </p:cNvPicPr>
          <p:nvPr/>
        </p:nvPicPr>
        <p:blipFill>
          <a:blip r:embed="rId3"/>
          <a:srcRect/>
          <a:stretch/>
        </p:blipFill>
        <p:spPr>
          <a:xfrm>
            <a:off x="676667" y="5216780"/>
            <a:ext cx="1429305" cy="1429305"/>
          </a:xfrm>
          <a:prstGeom prst="rect">
            <a:avLst/>
          </a:prstGeom>
        </p:spPr>
      </p:pic>
      <p:pic>
        <p:nvPicPr>
          <p:cNvPr id="13" name="Picture 2" descr="Image">
            <a:extLst>
              <a:ext uri="{FF2B5EF4-FFF2-40B4-BE49-F238E27FC236}">
                <a16:creationId xmlns="" xmlns:a16="http://schemas.microsoft.com/office/drawing/2014/main" id="{54087BC9-B518-488D-9ADA-0BF0C67FD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48272"/>
            <a:ext cx="4758682" cy="35690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Tytuł 1">
            <a:extLst>
              <a:ext uri="{FF2B5EF4-FFF2-40B4-BE49-F238E27FC236}">
                <a16:creationId xmlns="" xmlns:a16="http://schemas.microsoft.com/office/drawing/2014/main" id="{F392B618-0203-483F-8E1A-01BE2A077D7E}"/>
              </a:ext>
            </a:extLst>
          </p:cNvPr>
          <p:cNvSpPr txBox="1">
            <a:spLocks/>
          </p:cNvSpPr>
          <p:nvPr/>
        </p:nvSpPr>
        <p:spPr>
          <a:xfrm>
            <a:off x="6810373" y="4817284"/>
            <a:ext cx="3667468" cy="79899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sz="1800" b="1" dirty="0">
                <a:effectLst>
                  <a:outerShdw blurRad="38100" dist="38100" dir="2700000" algn="tl">
                    <a:srgbClr val="000000">
                      <a:alpha val="43137"/>
                    </a:srgbClr>
                  </a:outerShdw>
                </a:effectLst>
              </a:rPr>
              <a:t>KONKURS „ŻOŁNIERZE WYKLĘCI. WALKA O PAMIĘĆ I CZEŚĆ”</a:t>
            </a:r>
            <a:endParaRPr lang="de-DE"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610980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 xmlns:a16="http://schemas.microsoft.com/office/drawing/2014/main" id="{756E8556-09E2-4CC7-8EB0-C1020F2BC241}"/>
              </a:ext>
            </a:extLst>
          </p:cNvPr>
          <p:cNvSpPr>
            <a:spLocks noGrp="1"/>
          </p:cNvSpPr>
          <p:nvPr>
            <p:ph type="title"/>
          </p:nvPr>
        </p:nvSpPr>
        <p:spPr>
          <a:xfrm>
            <a:off x="676667" y="465390"/>
            <a:ext cx="9366325" cy="798991"/>
          </a:xfrm>
        </p:spPr>
        <p:txBody>
          <a:bodyPr>
            <a:normAutofit/>
          </a:bodyPr>
          <a:lstStyle/>
          <a:p>
            <a:r>
              <a:rPr lang="pl-PL" sz="2800" b="1" dirty="0">
                <a:effectLst>
                  <a:outerShdw blurRad="38100" dist="38100" dir="2700000" algn="tl">
                    <a:srgbClr val="000000">
                      <a:alpha val="43137"/>
                    </a:srgbClr>
                  </a:outerShdw>
                </a:effectLst>
              </a:rPr>
              <a:t>OKAWANGO</a:t>
            </a:r>
            <a:endParaRPr lang="de-DE" sz="2800" b="1" dirty="0">
              <a:effectLst>
                <a:outerShdw blurRad="38100" dist="38100" dir="2700000" algn="tl">
                  <a:srgbClr val="000000">
                    <a:alpha val="43137"/>
                  </a:srgbClr>
                </a:outerShdw>
              </a:effectLst>
            </a:endParaRPr>
          </a:p>
        </p:txBody>
      </p:sp>
      <p:sp>
        <p:nvSpPr>
          <p:cNvPr id="10" name="pole tekstowe 9">
            <a:extLst>
              <a:ext uri="{FF2B5EF4-FFF2-40B4-BE49-F238E27FC236}">
                <a16:creationId xmlns="" xmlns:a16="http://schemas.microsoft.com/office/drawing/2014/main" id="{C1D852D4-C6B1-4373-A95C-D62D4EF8C6A1}"/>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9" name="Obraz 8">
            <a:extLst>
              <a:ext uri="{FF2B5EF4-FFF2-40B4-BE49-F238E27FC236}">
                <a16:creationId xmlns="" xmlns:a16="http://schemas.microsoft.com/office/drawing/2014/main" id="{DA85E55B-A758-4219-A7A3-4494C1F83E14}"/>
              </a:ext>
            </a:extLst>
          </p:cNvPr>
          <p:cNvPicPr>
            <a:picLocks noChangeAspect="1"/>
          </p:cNvPicPr>
          <p:nvPr/>
        </p:nvPicPr>
        <p:blipFill>
          <a:blip r:embed="rId2"/>
          <a:srcRect/>
          <a:stretch/>
        </p:blipFill>
        <p:spPr>
          <a:xfrm>
            <a:off x="676667" y="5216780"/>
            <a:ext cx="1429305" cy="1429305"/>
          </a:xfrm>
          <a:prstGeom prst="rect">
            <a:avLst/>
          </a:prstGeom>
        </p:spPr>
      </p:pic>
      <p:pic>
        <p:nvPicPr>
          <p:cNvPr id="5122" name="Picture 2">
            <a:extLst>
              <a:ext uri="{FF2B5EF4-FFF2-40B4-BE49-F238E27FC236}">
                <a16:creationId xmlns="" xmlns:a16="http://schemas.microsoft.com/office/drawing/2014/main" id="{3928F17F-B6BF-4B42-AEC6-F30D902837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45" r="4466" b="20358"/>
          <a:stretch/>
        </p:blipFill>
        <p:spPr bwMode="auto">
          <a:xfrm rot="16200000">
            <a:off x="6562459" y="1094418"/>
            <a:ext cx="4349041" cy="53249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 xmlns:a16="http://schemas.microsoft.com/office/drawing/2014/main" id="{FEAE7E1F-913B-4E1D-8E49-747AE85693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46" b="15793"/>
          <a:stretch/>
        </p:blipFill>
        <p:spPr bwMode="auto">
          <a:xfrm>
            <a:off x="2369714" y="1582390"/>
            <a:ext cx="3154037" cy="43265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39324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a:extLst>
              <a:ext uri="{FF2B5EF4-FFF2-40B4-BE49-F238E27FC236}">
                <a16:creationId xmlns="" xmlns:a16="http://schemas.microsoft.com/office/drawing/2014/main" id="{C1D852D4-C6B1-4373-A95C-D62D4EF8C6A1}"/>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9" name="Obraz 8">
            <a:extLst>
              <a:ext uri="{FF2B5EF4-FFF2-40B4-BE49-F238E27FC236}">
                <a16:creationId xmlns="" xmlns:a16="http://schemas.microsoft.com/office/drawing/2014/main" id="{9E0BE5F6-91BD-4F21-84A6-357F21A9027B}"/>
              </a:ext>
            </a:extLst>
          </p:cNvPr>
          <p:cNvPicPr>
            <a:picLocks noChangeAspect="1"/>
          </p:cNvPicPr>
          <p:nvPr/>
        </p:nvPicPr>
        <p:blipFill>
          <a:blip r:embed="rId2"/>
          <a:srcRect/>
          <a:stretch/>
        </p:blipFill>
        <p:spPr>
          <a:xfrm>
            <a:off x="676667" y="5216780"/>
            <a:ext cx="1429305" cy="1429305"/>
          </a:xfrm>
          <a:prstGeom prst="rect">
            <a:avLst/>
          </a:prstGeom>
        </p:spPr>
      </p:pic>
      <p:pic>
        <p:nvPicPr>
          <p:cNvPr id="4098" name="Picture 2">
            <a:extLst>
              <a:ext uri="{FF2B5EF4-FFF2-40B4-BE49-F238E27FC236}">
                <a16:creationId xmlns="" xmlns:a16="http://schemas.microsoft.com/office/drawing/2014/main" id="{BAA616F8-F98D-4DF9-A261-C8919715C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362" y="598667"/>
            <a:ext cx="3734473" cy="24981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ytuł 1">
            <a:extLst>
              <a:ext uri="{FF2B5EF4-FFF2-40B4-BE49-F238E27FC236}">
                <a16:creationId xmlns="" xmlns:a16="http://schemas.microsoft.com/office/drawing/2014/main" id="{FECC3687-9EC4-4A37-A3DB-90FCAB62406D}"/>
              </a:ext>
            </a:extLst>
          </p:cNvPr>
          <p:cNvSpPr>
            <a:spLocks noGrp="1"/>
          </p:cNvSpPr>
          <p:nvPr>
            <p:ph type="title"/>
          </p:nvPr>
        </p:nvSpPr>
        <p:spPr>
          <a:xfrm>
            <a:off x="676667" y="3218418"/>
            <a:ext cx="3828747" cy="408347"/>
          </a:xfrm>
        </p:spPr>
        <p:txBody>
          <a:bodyPr>
            <a:normAutofit/>
          </a:bodyPr>
          <a:lstStyle/>
          <a:p>
            <a:r>
              <a:rPr lang="pl-PL" sz="1800" b="1" dirty="0">
                <a:effectLst>
                  <a:outerShdw blurRad="38100" dist="38100" dir="2700000" algn="tl">
                    <a:srgbClr val="000000">
                      <a:alpha val="43137"/>
                    </a:srgbClr>
                  </a:outerShdw>
                </a:effectLst>
              </a:rPr>
              <a:t>KONKURS MATEMATYCZNY</a:t>
            </a:r>
            <a:endParaRPr lang="de-DE" sz="1800" b="1" dirty="0">
              <a:effectLst>
                <a:outerShdw blurRad="38100" dist="38100" dir="2700000" algn="tl">
                  <a:srgbClr val="000000">
                    <a:alpha val="43137"/>
                  </a:srgbClr>
                </a:outerShdw>
              </a:effectLst>
            </a:endParaRPr>
          </a:p>
        </p:txBody>
      </p:sp>
      <p:pic>
        <p:nvPicPr>
          <p:cNvPr id="4100" name="Picture 4">
            <a:extLst>
              <a:ext uri="{FF2B5EF4-FFF2-40B4-BE49-F238E27FC236}">
                <a16:creationId xmlns="" xmlns:a16="http://schemas.microsoft.com/office/drawing/2014/main" id="{8A9BBEBB-FF02-4D78-971C-BA096819D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085" y="3461646"/>
            <a:ext cx="3805049" cy="25453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ytuł 1">
            <a:extLst>
              <a:ext uri="{FF2B5EF4-FFF2-40B4-BE49-F238E27FC236}">
                <a16:creationId xmlns="" xmlns:a16="http://schemas.microsoft.com/office/drawing/2014/main" id="{DB8361E2-CE5E-46CA-A21A-E600486CD9D4}"/>
              </a:ext>
            </a:extLst>
          </p:cNvPr>
          <p:cNvSpPr txBox="1">
            <a:spLocks/>
          </p:cNvSpPr>
          <p:nvPr/>
        </p:nvSpPr>
        <p:spPr>
          <a:xfrm>
            <a:off x="8152909" y="3338774"/>
            <a:ext cx="3828747" cy="8122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sz="1800" b="1" dirty="0">
                <a:effectLst>
                  <a:outerShdw blurRad="38100" dist="38100" dir="2700000" algn="tl">
                    <a:srgbClr val="000000">
                      <a:alpha val="43137"/>
                    </a:srgbClr>
                  </a:outerShdw>
                </a:effectLst>
              </a:rPr>
              <a:t>KONKURS Z WIEDZY </a:t>
            </a:r>
            <a:endParaRPr lang="pl-PL" sz="1800" b="1" dirty="0" smtClean="0">
              <a:effectLst>
                <a:outerShdw blurRad="38100" dist="38100" dir="2700000" algn="tl">
                  <a:srgbClr val="000000">
                    <a:alpha val="43137"/>
                  </a:srgbClr>
                </a:outerShdw>
              </a:effectLst>
            </a:endParaRPr>
          </a:p>
          <a:p>
            <a:r>
              <a:rPr lang="pl-PL" sz="1800" b="1" dirty="0" smtClean="0">
                <a:effectLst>
                  <a:outerShdw blurRad="38100" dist="38100" dir="2700000" algn="tl">
                    <a:srgbClr val="000000">
                      <a:alpha val="43137"/>
                    </a:srgbClr>
                  </a:outerShdw>
                </a:effectLst>
              </a:rPr>
              <a:t>O </a:t>
            </a:r>
            <a:r>
              <a:rPr lang="pl-PL" sz="1800" b="1" dirty="0">
                <a:effectLst>
                  <a:outerShdw blurRad="38100" dist="38100" dir="2700000" algn="tl">
                    <a:srgbClr val="000000">
                      <a:alpha val="43137"/>
                    </a:srgbClr>
                  </a:outerShdw>
                </a:effectLst>
              </a:rPr>
              <a:t>SPOŁECZEŃSTWIE</a:t>
            </a:r>
            <a:endParaRPr lang="de-DE" sz="1800" b="1" dirty="0">
              <a:effectLst>
                <a:outerShdw blurRad="38100" dist="38100" dir="2700000" algn="tl">
                  <a:srgbClr val="000000">
                    <a:alpha val="43137"/>
                  </a:srgbClr>
                </a:outerShdw>
              </a:effectLst>
            </a:endParaRPr>
          </a:p>
        </p:txBody>
      </p:sp>
      <p:pic>
        <p:nvPicPr>
          <p:cNvPr id="4102" name="Picture 6">
            <a:extLst>
              <a:ext uri="{FF2B5EF4-FFF2-40B4-BE49-F238E27FC236}">
                <a16:creationId xmlns="" xmlns:a16="http://schemas.microsoft.com/office/drawing/2014/main" id="{7F57334E-BF01-43CE-ACA0-FA97885BB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1134" y="868336"/>
            <a:ext cx="3876758" cy="2593310"/>
          </a:xfrm>
          <a:prstGeom prst="rect">
            <a:avLst/>
          </a:prstGeom>
          <a:noFill/>
          <a:extLst>
            <a:ext uri="{909E8E84-426E-40DD-AFC4-6F175D3DCCD1}">
              <a14:hiddenFill xmlns:a14="http://schemas.microsoft.com/office/drawing/2010/main">
                <a:solidFill>
                  <a:srgbClr val="FFFFFF"/>
                </a:solidFill>
              </a14:hiddenFill>
            </a:ext>
          </a:extLst>
        </p:spPr>
      </p:pic>
      <p:sp>
        <p:nvSpPr>
          <p:cNvPr id="16" name="Tytuł 1">
            <a:extLst>
              <a:ext uri="{FF2B5EF4-FFF2-40B4-BE49-F238E27FC236}">
                <a16:creationId xmlns="" xmlns:a16="http://schemas.microsoft.com/office/drawing/2014/main" id="{DCBD2620-EE6F-4CE3-BB48-FF830886CF5D}"/>
              </a:ext>
            </a:extLst>
          </p:cNvPr>
          <p:cNvSpPr txBox="1">
            <a:spLocks/>
          </p:cNvSpPr>
          <p:nvPr/>
        </p:nvSpPr>
        <p:spPr>
          <a:xfrm>
            <a:off x="3606085" y="6006987"/>
            <a:ext cx="3828747" cy="40834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sz="1800" b="1" dirty="0" smtClean="0">
                <a:effectLst>
                  <a:outerShdw blurRad="38100" dist="38100" dir="2700000" algn="tl">
                    <a:srgbClr val="000000">
                      <a:alpha val="43137"/>
                    </a:srgbClr>
                  </a:outerShdw>
                </a:effectLst>
              </a:rPr>
              <a:t>               KONKURS </a:t>
            </a:r>
            <a:r>
              <a:rPr lang="pl-PL" sz="1800" b="1" dirty="0">
                <a:effectLst>
                  <a:outerShdw blurRad="38100" dist="38100" dir="2700000" algn="tl">
                    <a:srgbClr val="000000">
                      <a:alpha val="43137"/>
                    </a:srgbClr>
                  </a:outerShdw>
                </a:effectLst>
              </a:rPr>
              <a:t>Z HISTORII </a:t>
            </a:r>
            <a:endParaRPr lang="de-DE"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053276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a:extLst>
              <a:ext uri="{FF2B5EF4-FFF2-40B4-BE49-F238E27FC236}">
                <a16:creationId xmlns="" xmlns:a16="http://schemas.microsoft.com/office/drawing/2014/main" id="{C1D852D4-C6B1-4373-A95C-D62D4EF8C6A1}"/>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MOŻLIWOŚĆ SAMOREALIZACJI I ROZWOJU TALENTÓW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9" name="Obraz 8">
            <a:extLst>
              <a:ext uri="{FF2B5EF4-FFF2-40B4-BE49-F238E27FC236}">
                <a16:creationId xmlns="" xmlns:a16="http://schemas.microsoft.com/office/drawing/2014/main" id="{9E0BE5F6-91BD-4F21-84A6-357F21A9027B}"/>
              </a:ext>
            </a:extLst>
          </p:cNvPr>
          <p:cNvPicPr>
            <a:picLocks noChangeAspect="1"/>
          </p:cNvPicPr>
          <p:nvPr/>
        </p:nvPicPr>
        <p:blipFill>
          <a:blip r:embed="rId2"/>
          <a:srcRect/>
          <a:stretch/>
        </p:blipFill>
        <p:spPr>
          <a:xfrm>
            <a:off x="676667" y="5216780"/>
            <a:ext cx="1429305" cy="1429305"/>
          </a:xfrm>
          <a:prstGeom prst="rect">
            <a:avLst/>
          </a:prstGeom>
        </p:spPr>
      </p:pic>
      <p:sp>
        <p:nvSpPr>
          <p:cNvPr id="12" name="Tytuł 1">
            <a:extLst>
              <a:ext uri="{FF2B5EF4-FFF2-40B4-BE49-F238E27FC236}">
                <a16:creationId xmlns="" xmlns:a16="http://schemas.microsoft.com/office/drawing/2014/main" id="{0257E80A-59FB-41EC-9D62-1B2CB065F4AF}"/>
              </a:ext>
            </a:extLst>
          </p:cNvPr>
          <p:cNvSpPr>
            <a:spLocks noGrp="1"/>
          </p:cNvSpPr>
          <p:nvPr>
            <p:ph type="title"/>
          </p:nvPr>
        </p:nvSpPr>
        <p:spPr>
          <a:xfrm>
            <a:off x="676667" y="306279"/>
            <a:ext cx="9366325" cy="798991"/>
          </a:xfrm>
        </p:spPr>
        <p:txBody>
          <a:bodyPr>
            <a:normAutofit/>
          </a:bodyPr>
          <a:lstStyle/>
          <a:p>
            <a:r>
              <a:rPr lang="pl-PL" sz="2800" b="1" dirty="0">
                <a:effectLst>
                  <a:outerShdw blurRad="38100" dist="38100" dir="2700000" algn="tl">
                    <a:srgbClr val="000000">
                      <a:alpha val="43137"/>
                    </a:srgbClr>
                  </a:outerShdw>
                </a:effectLst>
              </a:rPr>
              <a:t>STYPENDIUM STAROSTY PRZYSUSKIEGO</a:t>
            </a:r>
            <a:endParaRPr lang="de-DE" sz="2800" b="1" dirty="0">
              <a:effectLst>
                <a:outerShdw blurRad="38100" dist="38100" dir="2700000" algn="tl">
                  <a:srgbClr val="000000">
                    <a:alpha val="43137"/>
                  </a:srgbClr>
                </a:outerShdw>
              </a:effectLst>
            </a:endParaRPr>
          </a:p>
        </p:txBody>
      </p:sp>
      <p:pic>
        <p:nvPicPr>
          <p:cNvPr id="14338" name="Picture 2">
            <a:extLst>
              <a:ext uri="{FF2B5EF4-FFF2-40B4-BE49-F238E27FC236}">
                <a16:creationId xmlns="" xmlns:a16="http://schemas.microsoft.com/office/drawing/2014/main" id="{73CCA911-DE72-4EFE-99B6-E86B4D932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311" y="1115605"/>
            <a:ext cx="5711030" cy="28146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 xmlns:a16="http://schemas.microsoft.com/office/drawing/2014/main" id="{0B4F2C4C-7CD8-490C-A536-526CF874C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151" y="798470"/>
            <a:ext cx="3802770" cy="25490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 xmlns:a16="http://schemas.microsoft.com/office/drawing/2014/main" id="{9221E134-3476-432A-8F4A-9CD7E6E7F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2859" y="3717191"/>
            <a:ext cx="3465549" cy="2323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6" name="Picture 10">
            <a:extLst>
              <a:ext uri="{FF2B5EF4-FFF2-40B4-BE49-F238E27FC236}">
                <a16:creationId xmlns="" xmlns:a16="http://schemas.microsoft.com/office/drawing/2014/main" id="{A3A9C8BA-B77C-4427-A95F-FB70252F5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972" y="4150615"/>
            <a:ext cx="3181098" cy="21323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8" name="Picture 12">
            <a:extLst>
              <a:ext uri="{FF2B5EF4-FFF2-40B4-BE49-F238E27FC236}">
                <a16:creationId xmlns="" xmlns:a16="http://schemas.microsoft.com/office/drawing/2014/main" id="{13F1A5B1-AC2A-413E-BFD7-C33B87BB6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4749" y="4738671"/>
            <a:ext cx="2512879" cy="16752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57039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400511" y="2123456"/>
            <a:ext cx="9390977" cy="870012"/>
          </a:xfrm>
        </p:spPr>
        <p:txBody>
          <a:bodyPr>
            <a:normAutofit/>
          </a:bodyPr>
          <a:lstStyle/>
          <a:p>
            <a:pPr marL="68580" indent="0" algn="ctr">
              <a:buNone/>
            </a:pPr>
            <a:r>
              <a:rPr lang="pl-PL" sz="4400" b="1" dirty="0">
                <a:effectLst>
                  <a:outerShdw blurRad="38100" dist="38100" dir="2700000" algn="tl">
                    <a:srgbClr val="000000">
                      <a:alpha val="43137"/>
                    </a:srgbClr>
                  </a:outerShdw>
                </a:effectLst>
              </a:rPr>
              <a:t>Możliwość czynienia </a:t>
            </a:r>
            <a:r>
              <a:rPr lang="pl-PL" sz="4400" b="1" dirty="0" smtClean="0">
                <a:effectLst>
                  <a:outerShdw blurRad="38100" dist="38100" dir="2700000" algn="tl">
                    <a:srgbClr val="000000">
                      <a:alpha val="43137"/>
                    </a:srgbClr>
                  </a:outerShdw>
                </a:effectLst>
              </a:rPr>
              <a:t>dobra.</a:t>
            </a:r>
            <a:endParaRPr lang="pl-PL" sz="44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sp>
        <p:nvSpPr>
          <p:cNvPr id="6" name="pole tekstowe 5">
            <a:extLst>
              <a:ext uri="{FF2B5EF4-FFF2-40B4-BE49-F238E27FC236}">
                <a16:creationId xmlns="" xmlns:a16="http://schemas.microsoft.com/office/drawing/2014/main" id="{0DDBEE1F-EFEC-4F3C-A46A-972654495CC2}"/>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6DBE252F-FF68-4EB5-827C-6EE11634722D}"/>
              </a:ext>
            </a:extLst>
          </p:cNvPr>
          <p:cNvPicPr>
            <a:picLocks noChangeAspect="1"/>
          </p:cNvPicPr>
          <p:nvPr/>
        </p:nvPicPr>
        <p:blipFill>
          <a:blip r:embed="rId2"/>
          <a:srcRect/>
          <a:stretch/>
        </p:blipFill>
        <p:spPr>
          <a:xfrm>
            <a:off x="676667" y="5216780"/>
            <a:ext cx="1429305" cy="1429305"/>
          </a:xfrm>
          <a:prstGeom prst="rect">
            <a:avLst/>
          </a:prstGeom>
        </p:spPr>
      </p:pic>
      <p:sp>
        <p:nvSpPr>
          <p:cNvPr id="7" name="Tytuł 1">
            <a:extLst>
              <a:ext uri="{FF2B5EF4-FFF2-40B4-BE49-F238E27FC236}">
                <a16:creationId xmlns="" xmlns:a16="http://schemas.microsoft.com/office/drawing/2014/main" id="{B246CA73-75D4-450E-B5A0-A0EE25F97BB0}"/>
              </a:ext>
            </a:extLst>
          </p:cNvPr>
          <p:cNvSpPr txBox="1">
            <a:spLocks/>
          </p:cNvSpPr>
          <p:nvPr/>
        </p:nvSpPr>
        <p:spPr>
          <a:xfrm>
            <a:off x="1910177" y="4358936"/>
            <a:ext cx="8371643" cy="122511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20000"/>
              </a:lnSpc>
            </a:pPr>
            <a:r>
              <a:rPr lang="pl-PL" sz="30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„Bogatym nie jest </a:t>
            </a:r>
            <a:r>
              <a:rPr lang="pl-PL" sz="30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ten, </a:t>
            </a:r>
            <a:r>
              <a:rPr lang="pl-PL" sz="30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kto posiada, lecz kto daje</a:t>
            </a:r>
            <a:r>
              <a:rPr lang="pl-PL" sz="30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a:t>
            </a:r>
            <a:endParaRPr lang="pl-PL" sz="30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endParaRPr>
          </a:p>
          <a:p>
            <a:pPr algn="r">
              <a:lnSpc>
                <a:spcPct val="120000"/>
              </a:lnSpc>
            </a:pPr>
            <a:r>
              <a:rPr lang="pl-PL" sz="1500" i="1" dirty="0">
                <a:solidFill>
                  <a:schemeClr val="tx2">
                    <a:lumMod val="75000"/>
                  </a:schemeClr>
                </a:solidFill>
                <a:effectLst>
                  <a:outerShdw blurRad="38100" dist="38100" dir="2700000" algn="tl">
                    <a:srgbClr val="000000">
                      <a:alpha val="43137"/>
                    </a:srgbClr>
                  </a:outerShdw>
                </a:effectLst>
              </a:rPr>
              <a:t>Jan Paweł II</a:t>
            </a:r>
            <a:endParaRPr lang="de-DE" sz="2200"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793559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PCK</a:t>
            </a:r>
            <a:endParaRPr lang="de-DE" sz="2800" b="1" dirty="0">
              <a:effectLst>
                <a:outerShdw blurRad="38100" dist="38100" dir="2700000" algn="tl">
                  <a:srgbClr val="000000">
                    <a:alpha val="43137"/>
                  </a:srgbClr>
                </a:outerShdw>
              </a:effectLst>
            </a:endParaRPr>
          </a:p>
        </p:txBody>
      </p:sp>
      <p:sp>
        <p:nvSpPr>
          <p:cNvPr id="8" name="Symbol zastępczy zawartości 4">
            <a:extLst>
              <a:ext uri="{FF2B5EF4-FFF2-40B4-BE49-F238E27FC236}">
                <a16:creationId xmlns="" xmlns:a16="http://schemas.microsoft.com/office/drawing/2014/main" id="{66959D14-887C-4752-AF49-528B1025A715}"/>
              </a:ext>
            </a:extLst>
          </p:cNvPr>
          <p:cNvSpPr>
            <a:spLocks noGrp="1"/>
          </p:cNvSpPr>
          <p:nvPr>
            <p:ph idx="1"/>
          </p:nvPr>
        </p:nvSpPr>
        <p:spPr>
          <a:xfrm>
            <a:off x="1390650" y="1766887"/>
            <a:ext cx="9391650" cy="3701758"/>
          </a:xfrm>
        </p:spPr>
        <p:txBody>
          <a:bodyPr>
            <a:normAutofit fontScale="55000" lnSpcReduction="20000"/>
          </a:bodyPr>
          <a:lstStyle/>
          <a:p>
            <a:pPr marL="68580" indent="0" algn="just">
              <a:lnSpc>
                <a:spcPct val="170000"/>
              </a:lnSpc>
              <a:buNone/>
            </a:pPr>
            <a:r>
              <a:rPr lang="pl-PL" sz="3400" b="1" dirty="0">
                <a:effectLst>
                  <a:outerShdw blurRad="38100" dist="38100" dir="2700000" algn="tl">
                    <a:srgbClr val="000000">
                      <a:alpha val="43137"/>
                    </a:srgbClr>
                  </a:outerShdw>
                </a:effectLst>
              </a:rPr>
              <a:t>W ramach działalności PCK uczniowie:</a:t>
            </a:r>
          </a:p>
          <a:p>
            <a:pPr algn="just">
              <a:lnSpc>
                <a:spcPct val="170000"/>
              </a:lnSpc>
              <a:buFont typeface="Wingdings" panose="05000000000000000000" pitchFamily="2" charset="2"/>
              <a:buChar char="Ø"/>
            </a:pPr>
            <a:r>
              <a:rPr lang="pl-PL" sz="2700" dirty="0">
                <a:effectLst>
                  <a:outerShdw blurRad="38100" dist="38100" dir="2700000" algn="tl">
                    <a:srgbClr val="000000">
                      <a:alpha val="43137"/>
                    </a:srgbClr>
                  </a:outerShdw>
                </a:effectLst>
              </a:rPr>
              <a:t>oddają honorowo </a:t>
            </a:r>
            <a:r>
              <a:rPr lang="pl-PL" sz="2700" dirty="0" smtClean="0">
                <a:effectLst>
                  <a:outerShdw blurRad="38100" dist="38100" dir="2700000" algn="tl">
                    <a:srgbClr val="000000">
                      <a:alpha val="43137"/>
                    </a:srgbClr>
                  </a:outerShdw>
                </a:effectLst>
              </a:rPr>
              <a:t>krew - HDK</a:t>
            </a:r>
            <a:endParaRPr lang="pl-PL" sz="2700" dirty="0">
              <a:effectLst>
                <a:outerShdw blurRad="38100" dist="38100" dir="2700000" algn="tl">
                  <a:srgbClr val="000000">
                    <a:alpha val="43137"/>
                  </a:srgbClr>
                </a:outerShdw>
              </a:effectLst>
            </a:endParaRPr>
          </a:p>
          <a:p>
            <a:pPr algn="just">
              <a:lnSpc>
                <a:spcPct val="170000"/>
              </a:lnSpc>
              <a:buFont typeface="Wingdings" panose="05000000000000000000" pitchFamily="2" charset="2"/>
              <a:buChar char="Ø"/>
            </a:pPr>
            <a:r>
              <a:rPr lang="pl-PL" sz="2700" dirty="0">
                <a:effectLst>
                  <a:outerShdw blurRad="38100" dist="38100" dir="2700000" algn="tl">
                    <a:srgbClr val="000000">
                      <a:alpha val="43137"/>
                    </a:srgbClr>
                  </a:outerShdw>
                </a:effectLst>
              </a:rPr>
              <a:t>kwestują na rzecz dzieci niepełnosprawnych</a:t>
            </a:r>
          </a:p>
          <a:p>
            <a:pPr algn="just">
              <a:lnSpc>
                <a:spcPct val="170000"/>
              </a:lnSpc>
              <a:buFont typeface="Wingdings" panose="05000000000000000000" pitchFamily="2" charset="2"/>
              <a:buChar char="Ø"/>
            </a:pPr>
            <a:r>
              <a:rPr lang="pl-PL" sz="2700" dirty="0">
                <a:effectLst>
                  <a:outerShdw blurRad="38100" dist="38100" dir="2700000" algn="tl">
                    <a:srgbClr val="000000">
                      <a:alpha val="43137"/>
                    </a:srgbClr>
                  </a:outerShdw>
                </a:effectLst>
              </a:rPr>
              <a:t>zbierają dary dla potrzebujących</a:t>
            </a:r>
          </a:p>
          <a:p>
            <a:pPr algn="just">
              <a:lnSpc>
                <a:spcPct val="170000"/>
              </a:lnSpc>
              <a:buFont typeface="Wingdings" panose="05000000000000000000" pitchFamily="2" charset="2"/>
              <a:buChar char="Ø"/>
            </a:pPr>
            <a:r>
              <a:rPr lang="pl-PL" sz="2700" dirty="0">
                <a:effectLst>
                  <a:outerShdw blurRad="38100" dist="38100" dir="2700000" algn="tl">
                    <a:srgbClr val="000000">
                      <a:alpha val="43137"/>
                    </a:srgbClr>
                  </a:outerShdw>
                </a:effectLst>
              </a:rPr>
              <a:t>organizują zabawy "mikołajkowe" </a:t>
            </a:r>
            <a:r>
              <a:rPr lang="pl-PL" sz="2700" dirty="0" smtClean="0">
                <a:effectLst>
                  <a:outerShdw blurRad="38100" dist="38100" dir="2700000" algn="tl">
                    <a:srgbClr val="000000">
                      <a:alpha val="43137"/>
                    </a:srgbClr>
                  </a:outerShdw>
                </a:effectLst>
              </a:rPr>
              <a:t> i paczki dla </a:t>
            </a:r>
            <a:r>
              <a:rPr lang="pl-PL" sz="2700" dirty="0">
                <a:effectLst>
                  <a:outerShdw blurRad="38100" dist="38100" dir="2700000" algn="tl">
                    <a:srgbClr val="000000">
                      <a:alpha val="43137"/>
                    </a:srgbClr>
                  </a:outerShdw>
                </a:effectLst>
              </a:rPr>
              <a:t>dzieci specjalnej troski </a:t>
            </a:r>
            <a:endParaRPr lang="pl-PL" sz="2700" dirty="0" smtClean="0">
              <a:effectLst>
                <a:outerShdw blurRad="38100" dist="38100" dir="2700000" algn="tl">
                  <a:srgbClr val="000000">
                    <a:alpha val="43137"/>
                  </a:srgbClr>
                </a:outerShdw>
              </a:effectLst>
            </a:endParaRPr>
          </a:p>
          <a:p>
            <a:pPr algn="just">
              <a:lnSpc>
                <a:spcPct val="170000"/>
              </a:lnSpc>
              <a:buFont typeface="Wingdings" panose="05000000000000000000" pitchFamily="2" charset="2"/>
              <a:buChar char="Ø"/>
            </a:pPr>
            <a:r>
              <a:rPr lang="pl-PL" sz="2700" dirty="0" smtClean="0">
                <a:effectLst>
                  <a:outerShdw blurRad="38100" dist="38100" dir="2700000" algn="tl">
                    <a:srgbClr val="000000">
                      <a:alpha val="43137"/>
                    </a:srgbClr>
                  </a:outerShdw>
                </a:effectLst>
              </a:rPr>
              <a:t>opiekują </a:t>
            </a:r>
            <a:r>
              <a:rPr lang="pl-PL" sz="2700" dirty="0">
                <a:effectLst>
                  <a:outerShdw blurRad="38100" dist="38100" dir="2700000" algn="tl">
                    <a:srgbClr val="000000">
                      <a:alpha val="43137"/>
                    </a:srgbClr>
                  </a:outerShdw>
                </a:effectLst>
              </a:rPr>
              <a:t>się dziećmi w czasie obozów kontaktowych</a:t>
            </a:r>
          </a:p>
          <a:p>
            <a:pPr algn="just">
              <a:lnSpc>
                <a:spcPct val="170000"/>
              </a:lnSpc>
              <a:buFont typeface="Wingdings" panose="05000000000000000000" pitchFamily="2" charset="2"/>
              <a:buChar char="Ø"/>
            </a:pPr>
            <a:r>
              <a:rPr lang="pl-PL" sz="2700" dirty="0">
                <a:effectLst>
                  <a:outerShdw blurRad="38100" dist="38100" dir="2700000" algn="tl">
                    <a:srgbClr val="000000">
                      <a:alpha val="43137"/>
                    </a:srgbClr>
                  </a:outerShdw>
                </a:effectLst>
              </a:rPr>
              <a:t>współorganizują rejonowe akademie PCK</a:t>
            </a:r>
          </a:p>
          <a:p>
            <a:pPr algn="just">
              <a:lnSpc>
                <a:spcPct val="170000"/>
              </a:lnSpc>
              <a:buFont typeface="Wingdings" panose="05000000000000000000" pitchFamily="2" charset="2"/>
              <a:buChar char="Ø"/>
            </a:pPr>
            <a:r>
              <a:rPr lang="pl-PL" sz="2700" dirty="0">
                <a:effectLst>
                  <a:outerShdw blurRad="38100" dist="38100" dir="2700000" algn="tl">
                    <a:srgbClr val="000000">
                      <a:alpha val="43137"/>
                    </a:srgbClr>
                  </a:outerShdw>
                </a:effectLst>
              </a:rPr>
              <a:t>biorą udział w Ogólnopolskim Festiwalu Piosenki Czerwonokrzyskiej i innych konkursach okręgowych i </a:t>
            </a:r>
            <a:r>
              <a:rPr lang="pl-PL" sz="2700" dirty="0" smtClean="0">
                <a:effectLst>
                  <a:outerShdw blurRad="38100" dist="38100" dir="2700000" algn="tl">
                    <a:srgbClr val="000000">
                      <a:alpha val="43137"/>
                    </a:srgbClr>
                  </a:outerShdw>
                </a:effectLst>
              </a:rPr>
              <a:t>centralnych.</a:t>
            </a:r>
            <a:endParaRPr lang="pl-PL" sz="2700" dirty="0">
              <a:effectLst>
                <a:outerShdw blurRad="38100" dist="38100" dir="2700000" algn="tl">
                  <a:srgbClr val="000000">
                    <a:alpha val="43137"/>
                  </a:srgbClr>
                </a:outerShdw>
              </a:effectLst>
            </a:endParaRPr>
          </a:p>
        </p:txBody>
      </p:sp>
      <p:pic>
        <p:nvPicPr>
          <p:cNvPr id="10" name="Obraz 9">
            <a:extLst>
              <a:ext uri="{FF2B5EF4-FFF2-40B4-BE49-F238E27FC236}">
                <a16:creationId xmlns="" xmlns:a16="http://schemas.microsoft.com/office/drawing/2014/main" id="{A91A7D1C-3502-44AC-A6B4-AFF35E099680}"/>
              </a:ext>
            </a:extLst>
          </p:cNvPr>
          <p:cNvPicPr>
            <a:picLocks noChangeAspect="1"/>
          </p:cNvPicPr>
          <p:nvPr/>
        </p:nvPicPr>
        <p:blipFill>
          <a:blip r:embed="rId2"/>
          <a:srcRect/>
          <a:stretch/>
        </p:blipFill>
        <p:spPr>
          <a:xfrm>
            <a:off x="676667" y="5216780"/>
            <a:ext cx="1429305" cy="1429305"/>
          </a:xfrm>
          <a:prstGeom prst="rect">
            <a:avLst/>
          </a:prstGeom>
        </p:spPr>
      </p:pic>
    </p:spTree>
    <p:extLst>
      <p:ext uri="{BB962C8B-B14F-4D97-AF65-F5344CB8AC3E}">
        <p14:creationId xmlns:p14="http://schemas.microsoft.com/office/powerpoint/2010/main" val="84733989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676667" y="475557"/>
            <a:ext cx="9366325" cy="644906"/>
          </a:xfrm>
        </p:spPr>
        <p:txBody>
          <a:bodyPr>
            <a:normAutofit/>
          </a:bodyPr>
          <a:lstStyle/>
          <a:p>
            <a:r>
              <a:rPr lang="pl-PL" sz="2800" b="1" dirty="0">
                <a:effectLst>
                  <a:outerShdw blurRad="38100" dist="38100" dir="2700000" algn="tl">
                    <a:srgbClr val="000000">
                      <a:alpha val="43137"/>
                    </a:srgbClr>
                  </a:outerShdw>
                </a:effectLst>
              </a:rPr>
              <a:t>„</a:t>
            </a:r>
            <a:r>
              <a:rPr lang="pl-PL" sz="2800" b="1" dirty="0" smtClean="0">
                <a:effectLst>
                  <a:outerShdw blurRad="38100" dist="38100" dir="2700000" algn="tl">
                    <a:srgbClr val="000000">
                      <a:alpha val="43137"/>
                    </a:srgbClr>
                  </a:outerShdw>
                </a:effectLst>
              </a:rPr>
              <a:t>BIEGAJMY, </a:t>
            </a:r>
            <a:r>
              <a:rPr lang="pl-PL" sz="2800" b="1" dirty="0">
                <a:effectLst>
                  <a:outerShdw blurRad="38100" dist="38100" dir="2700000" algn="tl">
                    <a:srgbClr val="000000">
                      <a:alpha val="43137"/>
                    </a:srgbClr>
                  </a:outerShdw>
                </a:effectLst>
              </a:rPr>
              <a:t>POMAGAJMY”</a:t>
            </a:r>
            <a:endParaRPr lang="de-DE" sz="2800" b="1" dirty="0">
              <a:effectLst>
                <a:outerShdw blurRad="38100" dist="38100" dir="2700000" algn="tl">
                  <a:srgbClr val="000000">
                    <a:alpha val="43137"/>
                  </a:srgbClr>
                </a:outerShdw>
              </a:effectLst>
            </a:endParaRPr>
          </a:p>
        </p:txBody>
      </p:sp>
      <p:pic>
        <p:nvPicPr>
          <p:cNvPr id="4098" name="Picture 2">
            <a:extLst>
              <a:ext uri="{FF2B5EF4-FFF2-40B4-BE49-F238E27FC236}">
                <a16:creationId xmlns="" xmlns:a16="http://schemas.microsoft.com/office/drawing/2014/main" id="{8A37EF02-B17E-4889-A11F-CFADB780B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62" y="1584101"/>
            <a:ext cx="3463051" cy="2308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3221FC28-3A77-4DE3-87DA-B66292104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526" y="3667622"/>
            <a:ext cx="3275867" cy="21839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 xmlns:a16="http://schemas.microsoft.com/office/drawing/2014/main" id="{74CBF269-CC1E-4BEF-9754-FF9317040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288" y="1210614"/>
            <a:ext cx="3028341" cy="20252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 xmlns:a16="http://schemas.microsoft.com/office/drawing/2014/main" id="{473CE489-0A9E-4F25-986B-E8B7E3E01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865" y="4059697"/>
            <a:ext cx="2332049" cy="15595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Symbol zastępczy zawartości 4">
            <a:extLst>
              <a:ext uri="{FF2B5EF4-FFF2-40B4-BE49-F238E27FC236}">
                <a16:creationId xmlns="" xmlns:a16="http://schemas.microsoft.com/office/drawing/2014/main" id="{A544554D-9424-408F-B599-2F06BDFADF96}"/>
              </a:ext>
            </a:extLst>
          </p:cNvPr>
          <p:cNvSpPr>
            <a:spLocks noGrp="1"/>
          </p:cNvSpPr>
          <p:nvPr>
            <p:ph idx="1"/>
          </p:nvPr>
        </p:nvSpPr>
        <p:spPr>
          <a:xfrm>
            <a:off x="7814393" y="1255244"/>
            <a:ext cx="3705532" cy="4676188"/>
          </a:xfrm>
        </p:spPr>
        <p:txBody>
          <a:bodyPr>
            <a:noAutofit/>
          </a:bodyPr>
          <a:lstStyle/>
          <a:p>
            <a:pPr marL="68580" indent="0" algn="ctr">
              <a:lnSpc>
                <a:spcPct val="170000"/>
              </a:lnSpc>
              <a:buNone/>
            </a:pPr>
            <a:r>
              <a:rPr lang="pl-PL" sz="1400" dirty="0" smtClean="0">
                <a:effectLst>
                  <a:outerShdw blurRad="38100" dist="38100" dir="2700000" algn="tl">
                    <a:srgbClr val="000000">
                      <a:alpha val="43137"/>
                    </a:srgbClr>
                  </a:outerShdw>
                </a:effectLst>
              </a:rPr>
              <a:t>Akcja „Biegajmy, pomagajmy” ma na celu zebranie pieniędzy dla potrzebującyc h uczniów z naszej szkoły. Pieniądze przekazywane są m.in. na rehabilitację i zakup sprzętu dla naszych niepełnosprawnych kolegów.</a:t>
            </a:r>
          </a:p>
          <a:p>
            <a:pPr marL="68580" indent="0" algn="ctr">
              <a:lnSpc>
                <a:spcPct val="170000"/>
              </a:lnSpc>
              <a:buNone/>
            </a:pPr>
            <a:r>
              <a:rPr lang="pl-PL" sz="1400" dirty="0" smtClean="0">
                <a:effectLst>
                  <a:outerShdw blurRad="38100" dist="38100" dir="2700000" algn="tl">
                    <a:srgbClr val="000000">
                      <a:alpha val="43137"/>
                    </a:srgbClr>
                  </a:outerShdw>
                </a:effectLst>
              </a:rPr>
              <a:t>Organizatorem akcji jest</a:t>
            </a:r>
          </a:p>
          <a:p>
            <a:pPr marL="68580" indent="0" algn="ctr">
              <a:lnSpc>
                <a:spcPct val="170000"/>
              </a:lnSpc>
              <a:buNone/>
            </a:pPr>
            <a:r>
              <a:rPr lang="pl-PL" sz="1400" dirty="0" smtClean="0">
                <a:effectLst>
                  <a:outerShdw blurRad="38100" dist="38100" dir="2700000" algn="tl">
                    <a:srgbClr val="000000">
                      <a:alpha val="43137"/>
                    </a:srgbClr>
                  </a:outerShdw>
                </a:effectLst>
              </a:rPr>
              <a:t> </a:t>
            </a:r>
            <a:r>
              <a:rPr lang="pl-PL" sz="1400" dirty="0">
                <a:effectLst>
                  <a:outerShdw blurRad="38100" dist="38100" dir="2700000" algn="tl">
                    <a:srgbClr val="000000">
                      <a:alpha val="43137"/>
                    </a:srgbClr>
                  </a:outerShdw>
                </a:effectLst>
              </a:rPr>
              <a:t>Szkolne Koło PCK działające przy </a:t>
            </a:r>
            <a:endParaRPr lang="pl-PL" sz="1400" dirty="0" smtClean="0">
              <a:effectLst>
                <a:outerShdw blurRad="38100" dist="38100" dir="2700000" algn="tl">
                  <a:srgbClr val="000000">
                    <a:alpha val="43137"/>
                  </a:srgbClr>
                </a:outerShdw>
              </a:effectLst>
            </a:endParaRPr>
          </a:p>
          <a:p>
            <a:pPr marL="68580" indent="0" algn="ctr">
              <a:lnSpc>
                <a:spcPct val="170000"/>
              </a:lnSpc>
              <a:buNone/>
            </a:pPr>
            <a:r>
              <a:rPr lang="pl-PL" sz="1400" dirty="0" smtClean="0">
                <a:effectLst>
                  <a:outerShdw blurRad="38100" dist="38100" dir="2700000" algn="tl">
                    <a:srgbClr val="000000">
                      <a:alpha val="43137"/>
                    </a:srgbClr>
                  </a:outerShdw>
                </a:effectLst>
              </a:rPr>
              <a:t>ZS </a:t>
            </a:r>
            <a:r>
              <a:rPr lang="pl-PL" sz="1400" dirty="0">
                <a:effectLst>
                  <a:outerShdw blurRad="38100" dist="38100" dir="2700000" algn="tl">
                    <a:srgbClr val="000000">
                      <a:alpha val="43137"/>
                    </a:srgbClr>
                  </a:outerShdw>
                </a:effectLst>
              </a:rPr>
              <a:t>nr 1 im. Jana Pawła II </a:t>
            </a:r>
            <a:r>
              <a:rPr lang="pl-PL" sz="1400" dirty="0" smtClean="0">
                <a:effectLst>
                  <a:outerShdw blurRad="38100" dist="38100" dir="2700000" algn="tl">
                    <a:srgbClr val="000000">
                      <a:alpha val="43137"/>
                    </a:srgbClr>
                  </a:outerShdw>
                </a:effectLst>
              </a:rPr>
              <a:t>. Opikunem Koła jest Pan Marcin Frasuński.</a:t>
            </a:r>
          </a:p>
          <a:p>
            <a:pPr marL="68580" indent="0" algn="ctr">
              <a:lnSpc>
                <a:spcPct val="170000"/>
              </a:lnSpc>
              <a:buNone/>
            </a:pPr>
            <a:r>
              <a:rPr lang="pl-PL" sz="1400" dirty="0" smtClean="0">
                <a:effectLst>
                  <a:outerShdw blurRad="38100" dist="38100" dir="2700000" algn="tl">
                    <a:srgbClr val="000000">
                      <a:alpha val="43137"/>
                    </a:srgbClr>
                  </a:outerShdw>
                </a:effectLst>
              </a:rPr>
              <a:t> </a:t>
            </a:r>
            <a:endParaRPr lang="pl-PL" sz="1400" dirty="0">
              <a:effectLst>
                <a:outerShdw blurRad="38100" dist="38100" dir="2700000" algn="tl">
                  <a:srgbClr val="000000">
                    <a:alpha val="43137"/>
                  </a:srgbClr>
                </a:outerShdw>
              </a:effectLst>
            </a:endParaRPr>
          </a:p>
        </p:txBody>
      </p:sp>
      <p:pic>
        <p:nvPicPr>
          <p:cNvPr id="10" name="Obraz 9">
            <a:extLst>
              <a:ext uri="{FF2B5EF4-FFF2-40B4-BE49-F238E27FC236}">
                <a16:creationId xmlns="" xmlns:a16="http://schemas.microsoft.com/office/drawing/2014/main" id="{EDF7B367-B673-4524-9FA9-6C9575AF3681}"/>
              </a:ext>
            </a:extLst>
          </p:cNvPr>
          <p:cNvPicPr>
            <a:picLocks noChangeAspect="1"/>
          </p:cNvPicPr>
          <p:nvPr/>
        </p:nvPicPr>
        <p:blipFill>
          <a:blip r:embed="rId6"/>
          <a:srcRect/>
          <a:stretch/>
        </p:blipFill>
        <p:spPr>
          <a:xfrm>
            <a:off x="676667" y="5216780"/>
            <a:ext cx="1429305" cy="1429305"/>
          </a:xfrm>
          <a:prstGeom prst="rect">
            <a:avLst/>
          </a:prstGeom>
        </p:spPr>
      </p:pic>
    </p:spTree>
    <p:extLst>
      <p:ext uri="{BB962C8B-B14F-4D97-AF65-F5344CB8AC3E}">
        <p14:creationId xmlns:p14="http://schemas.microsoft.com/office/powerpoint/2010/main" val="1396112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D8858F8C-9619-40FF-AE39-7AF824CE620D}"/>
              </a:ext>
            </a:extLst>
          </p:cNvPr>
          <p:cNvSpPr txBox="1"/>
          <p:nvPr/>
        </p:nvSpPr>
        <p:spPr>
          <a:xfrm>
            <a:off x="6184777" y="0"/>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WYSOKI POZIOM NAUCZANIA – GWARANCJA ZDANEJ MATURY</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7" name="Tytuł 1">
            <a:extLst>
              <a:ext uri="{FF2B5EF4-FFF2-40B4-BE49-F238E27FC236}">
                <a16:creationId xmlns="" xmlns:a16="http://schemas.microsoft.com/office/drawing/2014/main" id="{CAC71606-A03E-4DFF-95BF-7BBE3A834DA5}"/>
              </a:ext>
            </a:extLst>
          </p:cNvPr>
          <p:cNvSpPr>
            <a:spLocks noGrp="1"/>
          </p:cNvSpPr>
          <p:nvPr>
            <p:ph type="title"/>
          </p:nvPr>
        </p:nvSpPr>
        <p:spPr>
          <a:xfrm>
            <a:off x="1369317" y="847818"/>
            <a:ext cx="9366325" cy="781235"/>
          </a:xfrm>
        </p:spPr>
        <p:txBody>
          <a:bodyPr>
            <a:noAutofit/>
          </a:bodyPr>
          <a:lstStyle/>
          <a:p>
            <a:pPr algn="ctr"/>
            <a:r>
              <a:rPr lang="pl-PL" sz="2400" b="0" i="0">
                <a:effectLst>
                  <a:outerShdw blurRad="38100" dist="38100" dir="2700000" algn="tl">
                    <a:srgbClr val="000000">
                      <a:alpha val="43137"/>
                    </a:srgbClr>
                  </a:outerShdw>
                </a:effectLst>
                <a:latin typeface="Segoe UI" panose="020B0502040204020203" pitchFamily="34" charset="0"/>
              </a:rPr>
              <a:t>ZDAWALNOŚĆ </a:t>
            </a:r>
            <a:r>
              <a:rPr lang="pl-PL" sz="2400" b="0" i="0" smtClean="0">
                <a:effectLst>
                  <a:outerShdw blurRad="38100" dist="38100" dir="2700000" algn="tl">
                    <a:srgbClr val="000000">
                      <a:alpha val="43137"/>
                    </a:srgbClr>
                  </a:outerShdw>
                </a:effectLst>
                <a:latin typeface="Segoe UI" panose="020B0502040204020203" pitchFamily="34" charset="0"/>
              </a:rPr>
              <a:t>MATUR</a:t>
            </a:r>
            <a:r>
              <a:rPr lang="pl-PL" sz="2400" b="0" i="0" dirty="0" smtClean="0">
                <a:effectLst>
                  <a:outerShdw blurRad="38100" dist="38100" dir="2700000" algn="tl">
                    <a:srgbClr val="000000">
                      <a:alpha val="43137"/>
                    </a:srgbClr>
                  </a:outerShdw>
                </a:effectLst>
                <a:latin typeface="Segoe UI" panose="020B0502040204020203" pitchFamily="34" charset="0"/>
              </a:rPr>
              <a:t/>
            </a:r>
            <a:br>
              <a:rPr lang="pl-PL" sz="2400" b="0" i="0" dirty="0" smtClean="0">
                <a:effectLst>
                  <a:outerShdw blurRad="38100" dist="38100" dir="2700000" algn="tl">
                    <a:srgbClr val="000000">
                      <a:alpha val="43137"/>
                    </a:srgbClr>
                  </a:outerShdw>
                </a:effectLst>
                <a:latin typeface="Segoe UI" panose="020B0502040204020203" pitchFamily="34" charset="0"/>
              </a:rPr>
            </a:br>
            <a:r>
              <a:rPr lang="pl-PL" sz="2400" b="0" i="0" dirty="0" smtClean="0">
                <a:effectLst>
                  <a:outerShdw blurRad="38100" dist="38100" dir="2700000" algn="tl">
                    <a:srgbClr val="000000">
                      <a:alpha val="43137"/>
                    </a:srgbClr>
                  </a:outerShdw>
                </a:effectLst>
                <a:latin typeface="Segoe UI" panose="020B0502040204020203" pitchFamily="34" charset="0"/>
              </a:rPr>
              <a:t>W </a:t>
            </a:r>
            <a:r>
              <a:rPr lang="pl-PL" sz="2400" b="0" i="0" dirty="0">
                <a:effectLst>
                  <a:outerShdw blurRad="38100" dist="38100" dir="2700000" algn="tl">
                    <a:srgbClr val="000000">
                      <a:alpha val="43137"/>
                    </a:srgbClr>
                  </a:outerShdw>
                </a:effectLst>
                <a:latin typeface="Segoe UI" panose="020B0502040204020203" pitchFamily="34" charset="0"/>
              </a:rPr>
              <a:t>NASZEJ SZKOLE CO ROKU </a:t>
            </a:r>
            <a:r>
              <a:rPr lang="pl-PL" sz="2400" dirty="0">
                <a:effectLst>
                  <a:outerShdw blurRad="38100" dist="38100" dir="2700000" algn="tl">
                    <a:srgbClr val="000000">
                      <a:alpha val="43137"/>
                    </a:srgbClr>
                  </a:outerShdw>
                </a:effectLst>
                <a:latin typeface="Segoe UI" panose="020B0502040204020203" pitchFamily="34" charset="0"/>
              </a:rPr>
              <a:t>OSIĄGA WYSOKI POZIOM:</a:t>
            </a:r>
            <a:endParaRPr lang="pl-PL" sz="2400" b="0" i="0" dirty="0">
              <a:effectLst>
                <a:outerShdw blurRad="38100" dist="38100" dir="2700000" algn="tl">
                  <a:srgbClr val="000000">
                    <a:alpha val="43137"/>
                  </a:srgbClr>
                </a:outerShdw>
              </a:effectLst>
              <a:latin typeface="Segoe UI" panose="020B0502040204020203" pitchFamily="34" charset="0"/>
            </a:endParaRPr>
          </a:p>
        </p:txBody>
      </p:sp>
      <p:pic>
        <p:nvPicPr>
          <p:cNvPr id="9" name="Obraz 8"/>
          <p:cNvPicPr/>
          <p:nvPr/>
        </p:nvPicPr>
        <p:blipFill rotWithShape="1">
          <a:blip r:embed="rId2">
            <a:extLst>
              <a:ext uri="{28A0092B-C50C-407E-A947-70E740481C1C}">
                <a14:useLocalDpi xmlns:a14="http://schemas.microsoft.com/office/drawing/2010/main" val="0"/>
              </a:ext>
            </a:extLst>
          </a:blip>
          <a:srcRect l="28974" t="2662" r="38621" b="20710"/>
          <a:stretch/>
        </p:blipFill>
        <p:spPr bwMode="auto">
          <a:xfrm>
            <a:off x="824249" y="5267709"/>
            <a:ext cx="1249250" cy="1145970"/>
          </a:xfrm>
          <a:prstGeom prst="rect">
            <a:avLst/>
          </a:prstGeom>
          <a:noFill/>
          <a:ln>
            <a:noFill/>
          </a:ln>
          <a:extLst>
            <a:ext uri="{53640926-AAD7-44D8-BBD7-CCE9431645EC}">
              <a14:shadowObscured xmlns:a14="http://schemas.microsoft.com/office/drawing/2010/main"/>
            </a:ext>
          </a:extLst>
        </p:spPr>
      </p:pic>
      <p:graphicFrame>
        <p:nvGraphicFramePr>
          <p:cNvPr id="8" name="Wykres 7"/>
          <p:cNvGraphicFramePr/>
          <p:nvPr>
            <p:extLst>
              <p:ext uri="{D42A27DB-BD31-4B8C-83A1-F6EECF244321}">
                <p14:modId xmlns:p14="http://schemas.microsoft.com/office/powerpoint/2010/main" val="3828672300"/>
              </p:ext>
            </p:extLst>
          </p:nvPr>
        </p:nvGraphicFramePr>
        <p:xfrm>
          <a:off x="1448874" y="2057400"/>
          <a:ext cx="9271262" cy="4072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111652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811771" y="475556"/>
            <a:ext cx="9366325" cy="798991"/>
          </a:xfrm>
        </p:spPr>
        <p:txBody>
          <a:bodyPr>
            <a:normAutofit/>
          </a:bodyPr>
          <a:lstStyle/>
          <a:p>
            <a:r>
              <a:rPr lang="pl-PL" sz="2800" b="1" dirty="0">
                <a:effectLst>
                  <a:outerShdw blurRad="38100" dist="38100" dir="2700000" algn="tl">
                    <a:srgbClr val="000000">
                      <a:alpha val="43137"/>
                    </a:srgbClr>
                  </a:outerShdw>
                </a:effectLst>
              </a:rPr>
              <a:t>RUCH HONOROWEGO KRWIODAWSTWA</a:t>
            </a:r>
            <a:endParaRPr lang="de-DE" sz="2800" b="1" dirty="0">
              <a:effectLst>
                <a:outerShdw blurRad="38100" dist="38100" dir="2700000" algn="tl">
                  <a:srgbClr val="000000">
                    <a:alpha val="43137"/>
                  </a:srgbClr>
                </a:outerShdw>
              </a:effectLst>
            </a:endParaRPr>
          </a:p>
        </p:txBody>
      </p:sp>
      <p:sp>
        <p:nvSpPr>
          <p:cNvPr id="12" name="Symbol zastępczy zawartości 4">
            <a:extLst>
              <a:ext uri="{FF2B5EF4-FFF2-40B4-BE49-F238E27FC236}">
                <a16:creationId xmlns="" xmlns:a16="http://schemas.microsoft.com/office/drawing/2014/main" id="{A544554D-9424-408F-B599-2F06BDFADF96}"/>
              </a:ext>
            </a:extLst>
          </p:cNvPr>
          <p:cNvSpPr>
            <a:spLocks noGrp="1"/>
          </p:cNvSpPr>
          <p:nvPr>
            <p:ph idx="1"/>
          </p:nvPr>
        </p:nvSpPr>
        <p:spPr>
          <a:xfrm>
            <a:off x="7495504" y="1223493"/>
            <a:ext cx="3825025" cy="4961993"/>
          </a:xfrm>
        </p:spPr>
        <p:txBody>
          <a:bodyPr>
            <a:noAutofit/>
          </a:bodyPr>
          <a:lstStyle/>
          <a:p>
            <a:pPr marL="68580" indent="0" algn="ctr">
              <a:lnSpc>
                <a:spcPct val="170000"/>
              </a:lnSpc>
              <a:buNone/>
            </a:pPr>
            <a:r>
              <a:rPr lang="pl-PL" sz="1700" dirty="0" smtClean="0">
                <a:effectLst>
                  <a:outerShdw blurRad="38100" dist="38100" dir="2700000" algn="tl">
                    <a:srgbClr val="000000">
                      <a:alpha val="43137"/>
                    </a:srgbClr>
                  </a:outerShdw>
                </a:effectLst>
              </a:rPr>
              <a:t>W naszej szkkole działa ruch HDK, któremu przyświeca hasło: „Oddając </a:t>
            </a:r>
            <a:r>
              <a:rPr lang="pl-PL" sz="1700" dirty="0">
                <a:effectLst>
                  <a:outerShdw blurRad="38100" dist="38100" dir="2700000" algn="tl">
                    <a:srgbClr val="000000">
                      <a:alpha val="43137"/>
                    </a:srgbClr>
                  </a:outerShdw>
                </a:effectLst>
              </a:rPr>
              <a:t>krew – ratujesz życie”. </a:t>
            </a:r>
            <a:endParaRPr lang="pl-PL" sz="1700" dirty="0" smtClean="0">
              <a:effectLst>
                <a:outerShdw blurRad="38100" dist="38100" dir="2700000" algn="tl">
                  <a:srgbClr val="000000">
                    <a:alpha val="43137"/>
                  </a:srgbClr>
                </a:outerShdw>
              </a:effectLst>
            </a:endParaRPr>
          </a:p>
          <a:p>
            <a:pPr marL="68580" indent="0" algn="ctr">
              <a:lnSpc>
                <a:spcPct val="170000"/>
              </a:lnSpc>
              <a:buNone/>
            </a:pPr>
            <a:r>
              <a:rPr lang="pl-PL" sz="1700" dirty="0" smtClean="0">
                <a:effectLst>
                  <a:outerShdw blurRad="38100" dist="38100" dir="2700000" algn="tl">
                    <a:srgbClr val="000000">
                      <a:alpha val="43137"/>
                    </a:srgbClr>
                  </a:outerShdw>
                </a:effectLst>
              </a:rPr>
              <a:t>Regularnie </a:t>
            </a:r>
            <a:r>
              <a:rPr lang="pl-PL" sz="1700" dirty="0">
                <a:effectLst>
                  <a:outerShdw blurRad="38100" dist="38100" dir="2700000" algn="tl">
                    <a:srgbClr val="000000">
                      <a:alpha val="43137"/>
                    </a:srgbClr>
                  </a:outerShdw>
                </a:effectLst>
              </a:rPr>
              <a:t>w naszej szkole, </a:t>
            </a:r>
            <a:r>
              <a:rPr lang="pl-PL" sz="1700" dirty="0" smtClean="0">
                <a:effectLst>
                  <a:outerShdw blurRad="38100" dist="38100" dir="2700000" algn="tl">
                    <a:srgbClr val="000000">
                      <a:alpha val="43137"/>
                    </a:srgbClr>
                  </a:outerShdw>
                </a:effectLst>
              </a:rPr>
              <a:t> </a:t>
            </a:r>
            <a:r>
              <a:rPr lang="pl-PL" sz="1700" dirty="0">
                <a:effectLst>
                  <a:outerShdw blurRad="38100" dist="38100" dir="2700000" algn="tl">
                    <a:srgbClr val="000000">
                      <a:alpha val="43137"/>
                    </a:srgbClr>
                  </a:outerShdw>
                </a:effectLst>
              </a:rPr>
              <a:t>co </a:t>
            </a:r>
            <a:r>
              <a:rPr lang="pl-PL" sz="1700" dirty="0" smtClean="0">
                <a:effectLst>
                  <a:outerShdw blurRad="38100" dist="38100" dir="2700000" algn="tl">
                    <a:srgbClr val="000000">
                      <a:alpha val="43137"/>
                    </a:srgbClr>
                  </a:outerShdw>
                </a:effectLst>
              </a:rPr>
              <a:t> </a:t>
            </a:r>
          </a:p>
          <a:p>
            <a:pPr marL="68580" indent="0" algn="ctr">
              <a:lnSpc>
                <a:spcPct val="170000"/>
              </a:lnSpc>
              <a:buNone/>
            </a:pPr>
            <a:r>
              <a:rPr lang="pl-PL" sz="1700" dirty="0" smtClean="0">
                <a:effectLst>
                  <a:outerShdw blurRad="38100" dist="38100" dir="2700000" algn="tl">
                    <a:srgbClr val="000000">
                      <a:alpha val="43137"/>
                    </a:srgbClr>
                  </a:outerShdw>
                </a:effectLst>
              </a:rPr>
              <a:t>3 miesiące, pełnoletni </a:t>
            </a:r>
            <a:r>
              <a:rPr lang="pl-PL" sz="1700" dirty="0">
                <a:effectLst>
                  <a:outerShdw blurRad="38100" dist="38100" dir="2700000" algn="tl">
                    <a:srgbClr val="000000">
                      <a:alpha val="43137"/>
                    </a:srgbClr>
                  </a:outerShdw>
                </a:effectLst>
              </a:rPr>
              <a:t>uczniowie </a:t>
            </a:r>
            <a:r>
              <a:rPr lang="pl-PL" sz="1700" dirty="0" smtClean="0">
                <a:effectLst>
                  <a:outerShdw blurRad="38100" dist="38100" dir="2700000" algn="tl">
                    <a:srgbClr val="000000">
                      <a:alpha val="43137"/>
                    </a:srgbClr>
                  </a:outerShdw>
                </a:effectLst>
              </a:rPr>
              <a:t>mogą oddać krew</a:t>
            </a:r>
            <a:r>
              <a:rPr lang="pl-PL" sz="1700" dirty="0">
                <a:effectLst>
                  <a:outerShdw blurRad="38100" dist="38100" dir="2700000" algn="tl">
                    <a:srgbClr val="000000">
                      <a:alpha val="43137"/>
                    </a:srgbClr>
                  </a:outerShdw>
                </a:effectLst>
              </a:rPr>
              <a:t>. Do akcji mogą przyłączyć się także ich </a:t>
            </a:r>
            <a:r>
              <a:rPr lang="pl-PL" sz="1700" dirty="0" smtClean="0">
                <a:effectLst>
                  <a:outerShdw blurRad="38100" dist="38100" dir="2700000" algn="tl">
                    <a:srgbClr val="000000">
                      <a:alpha val="43137"/>
                    </a:srgbClr>
                  </a:outerShdw>
                </a:effectLst>
              </a:rPr>
              <a:t>najbliżsi </a:t>
            </a:r>
            <a:r>
              <a:rPr lang="pl-PL" sz="1700" dirty="0">
                <a:effectLst>
                  <a:outerShdw blurRad="38100" dist="38100" dir="2700000" algn="tl">
                    <a:srgbClr val="000000">
                      <a:alpha val="43137"/>
                    </a:srgbClr>
                  </a:outerShdw>
                </a:effectLst>
              </a:rPr>
              <a:t>oraz </a:t>
            </a:r>
            <a:r>
              <a:rPr lang="pl-PL" sz="1700" dirty="0" smtClean="0">
                <a:effectLst>
                  <a:outerShdw blurRad="38100" dist="38100" dir="2700000" algn="tl">
                    <a:srgbClr val="000000">
                      <a:alpha val="43137"/>
                    </a:srgbClr>
                  </a:outerShdw>
                </a:effectLst>
              </a:rPr>
              <a:t>wszystkie </a:t>
            </a:r>
            <a:r>
              <a:rPr lang="pl-PL" sz="1700" dirty="0">
                <a:effectLst>
                  <a:outerShdw blurRad="38100" dist="38100" dir="2700000" algn="tl">
                    <a:srgbClr val="000000">
                      <a:alpha val="43137"/>
                    </a:srgbClr>
                  </a:outerShdw>
                </a:effectLst>
              </a:rPr>
              <a:t>osoby chętne</a:t>
            </a:r>
            <a:r>
              <a:rPr lang="pl-PL" sz="1800" dirty="0">
                <a:effectLst>
                  <a:outerShdw blurRad="38100" dist="38100" dir="2700000" algn="tl">
                    <a:srgbClr val="000000">
                      <a:alpha val="43137"/>
                    </a:srgbClr>
                  </a:outerShdw>
                </a:effectLst>
              </a:rPr>
              <a:t>.</a:t>
            </a:r>
          </a:p>
        </p:txBody>
      </p:sp>
      <p:pic>
        <p:nvPicPr>
          <p:cNvPr id="5122" name="Picture 2">
            <a:extLst>
              <a:ext uri="{FF2B5EF4-FFF2-40B4-BE49-F238E27FC236}">
                <a16:creationId xmlns="" xmlns:a16="http://schemas.microsoft.com/office/drawing/2014/main" id="{B1EEB6C6-1FAE-4B6A-92F9-0D1F34626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13" y="1390918"/>
            <a:ext cx="2125480" cy="31684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 xmlns:a16="http://schemas.microsoft.com/office/drawing/2014/main" id="{83D011C9-AE16-4C58-AE4F-F73D71E98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554" y="2565645"/>
            <a:ext cx="2257882" cy="33657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 xmlns:a16="http://schemas.microsoft.com/office/drawing/2014/main" id="{7CE3336F-26B6-46F8-8643-750915A79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3346" y="1936441"/>
            <a:ext cx="2333978" cy="34792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Obraz 9">
            <a:extLst>
              <a:ext uri="{FF2B5EF4-FFF2-40B4-BE49-F238E27FC236}">
                <a16:creationId xmlns="" xmlns:a16="http://schemas.microsoft.com/office/drawing/2014/main" id="{D6465F3A-6715-4D0E-B696-6B934297FC35}"/>
              </a:ext>
            </a:extLst>
          </p:cNvPr>
          <p:cNvPicPr>
            <a:picLocks noChangeAspect="1"/>
          </p:cNvPicPr>
          <p:nvPr/>
        </p:nvPicPr>
        <p:blipFill>
          <a:blip r:embed="rId5"/>
          <a:srcRect/>
          <a:stretch/>
        </p:blipFill>
        <p:spPr>
          <a:xfrm>
            <a:off x="676667" y="5216780"/>
            <a:ext cx="1429305" cy="1429305"/>
          </a:xfrm>
          <a:prstGeom prst="rect">
            <a:avLst/>
          </a:prstGeom>
        </p:spPr>
      </p:pic>
    </p:spTree>
    <p:extLst>
      <p:ext uri="{BB962C8B-B14F-4D97-AF65-F5344CB8AC3E}">
        <p14:creationId xmlns:p14="http://schemas.microsoft.com/office/powerpoint/2010/main" val="109356898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1146621" y="475556"/>
            <a:ext cx="9366325" cy="798991"/>
          </a:xfrm>
        </p:spPr>
        <p:txBody>
          <a:bodyPr>
            <a:normAutofit/>
          </a:bodyPr>
          <a:lstStyle/>
          <a:p>
            <a:r>
              <a:rPr lang="pl-PL" sz="2800" b="1" dirty="0">
                <a:effectLst>
                  <a:outerShdw blurRad="38100" dist="38100" dir="2700000" algn="tl">
                    <a:srgbClr val="000000">
                      <a:alpha val="43137"/>
                    </a:srgbClr>
                  </a:outerShdw>
                </a:effectLst>
              </a:rPr>
              <a:t>AKCJA „MIKOŁAJKI Z BANKIEM SPÓŁDZIELCZYM”</a:t>
            </a:r>
            <a:endParaRPr lang="de-DE" sz="2800" b="1" dirty="0">
              <a:effectLst>
                <a:outerShdw blurRad="38100" dist="38100" dir="2700000" algn="tl">
                  <a:srgbClr val="000000">
                    <a:alpha val="43137"/>
                  </a:srgbClr>
                </a:outerShdw>
              </a:effectLst>
            </a:endParaRPr>
          </a:p>
        </p:txBody>
      </p:sp>
      <p:sp>
        <p:nvSpPr>
          <p:cNvPr id="12" name="Symbol zastępczy zawartości 4">
            <a:extLst>
              <a:ext uri="{FF2B5EF4-FFF2-40B4-BE49-F238E27FC236}">
                <a16:creationId xmlns="" xmlns:a16="http://schemas.microsoft.com/office/drawing/2014/main" id="{A544554D-9424-408F-B599-2F06BDFADF96}"/>
              </a:ext>
            </a:extLst>
          </p:cNvPr>
          <p:cNvSpPr>
            <a:spLocks noGrp="1"/>
          </p:cNvSpPr>
          <p:nvPr>
            <p:ph idx="1"/>
          </p:nvPr>
        </p:nvSpPr>
        <p:spPr>
          <a:xfrm>
            <a:off x="6826928" y="1703911"/>
            <a:ext cx="4320289" cy="4381733"/>
          </a:xfrm>
        </p:spPr>
        <p:txBody>
          <a:bodyPr>
            <a:noAutofit/>
          </a:bodyPr>
          <a:lstStyle/>
          <a:p>
            <a:pPr marL="68580" indent="0" algn="ctr">
              <a:lnSpc>
                <a:spcPct val="170000"/>
              </a:lnSpc>
              <a:buNone/>
            </a:pPr>
            <a:r>
              <a:rPr lang="pl-PL" sz="1700" dirty="0">
                <a:effectLst>
                  <a:outerShdw blurRad="38100" dist="38100" dir="2700000" algn="tl">
                    <a:srgbClr val="000000">
                      <a:alpha val="43137"/>
                    </a:srgbClr>
                  </a:outerShdw>
                </a:effectLst>
              </a:rPr>
              <a:t>W </a:t>
            </a:r>
            <a:r>
              <a:rPr lang="pl-PL" sz="1700" dirty="0" smtClean="0">
                <a:effectLst>
                  <a:outerShdw blurRad="38100" dist="38100" dir="2700000" algn="tl">
                    <a:srgbClr val="000000">
                      <a:alpha val="43137"/>
                    </a:srgbClr>
                  </a:outerShdw>
                </a:effectLst>
              </a:rPr>
              <a:t>2019 r</a:t>
            </a:r>
            <a:r>
              <a:rPr lang="pl-PL" sz="1700" dirty="0">
                <a:effectLst>
                  <a:outerShdw blurRad="38100" dist="38100" dir="2700000" algn="tl">
                    <a:srgbClr val="000000">
                      <a:alpha val="43137"/>
                    </a:srgbClr>
                  </a:outerShdw>
                </a:effectLst>
              </a:rPr>
              <a:t>. </a:t>
            </a:r>
            <a:r>
              <a:rPr lang="pl-PL" sz="1700" dirty="0" smtClean="0">
                <a:effectLst>
                  <a:outerShdw blurRad="38100" dist="38100" dir="2700000" algn="tl">
                    <a:srgbClr val="000000">
                      <a:alpha val="43137"/>
                    </a:srgbClr>
                  </a:outerShdw>
                </a:effectLst>
              </a:rPr>
              <a:t>młodzież </a:t>
            </a:r>
            <a:r>
              <a:rPr lang="pl-PL" sz="1700" dirty="0">
                <a:effectLst>
                  <a:outerShdw blurRad="38100" dist="38100" dir="2700000" algn="tl">
                    <a:srgbClr val="000000">
                      <a:alpha val="43137"/>
                    </a:srgbClr>
                  </a:outerShdw>
                </a:effectLst>
              </a:rPr>
              <a:t>z </a:t>
            </a:r>
            <a:r>
              <a:rPr lang="pl-PL" sz="1700" dirty="0" smtClean="0">
                <a:effectLst>
                  <a:outerShdw blurRad="38100" dist="38100" dir="2700000" algn="tl">
                    <a:srgbClr val="000000">
                      <a:alpha val="43137"/>
                    </a:srgbClr>
                  </a:outerShdw>
                </a:effectLst>
              </a:rPr>
              <a:t>Zespołu Szkół nr </a:t>
            </a:r>
            <a:r>
              <a:rPr lang="pl-PL" sz="1700" dirty="0">
                <a:effectLst>
                  <a:outerShdw blurRad="38100" dist="38100" dir="2700000" algn="tl">
                    <a:srgbClr val="000000">
                      <a:alpha val="43137"/>
                    </a:srgbClr>
                  </a:outerShdw>
                </a:effectLst>
              </a:rPr>
              <a:t>1 im. Jana Pawła II w Przysusze zawitała do Urzędu Gminy i Miasta w Przysusze ze świątecznymi piosenkami. Była to wyjątkowa niespodzianka dla wszystkich pracowników.</a:t>
            </a:r>
          </a:p>
          <a:p>
            <a:pPr marL="68580" indent="0" algn="ctr">
              <a:lnSpc>
                <a:spcPct val="170000"/>
              </a:lnSpc>
              <a:buNone/>
            </a:pPr>
            <a:r>
              <a:rPr lang="pl-PL" sz="1700" dirty="0" smtClean="0">
                <a:effectLst>
                  <a:outerShdw blurRad="38100" dist="38100" dir="2700000" algn="tl">
                    <a:srgbClr val="000000">
                      <a:alpha val="43137"/>
                    </a:srgbClr>
                  </a:outerShdw>
                </a:effectLst>
              </a:rPr>
              <a:t>Młodzież </a:t>
            </a:r>
            <a:r>
              <a:rPr lang="pl-PL" sz="1700" dirty="0">
                <a:effectLst>
                  <a:outerShdw blurRad="38100" dist="38100" dir="2700000" algn="tl">
                    <a:srgbClr val="000000">
                      <a:alpha val="43137"/>
                    </a:srgbClr>
                  </a:outerShdw>
                </a:effectLst>
              </a:rPr>
              <a:t>corocznie odwiedza także szpital oraz przedszkola.</a:t>
            </a:r>
          </a:p>
          <a:p>
            <a:pPr marL="68580" indent="0" algn="ctr">
              <a:lnSpc>
                <a:spcPct val="170000"/>
              </a:lnSpc>
              <a:buNone/>
            </a:pPr>
            <a:endParaRPr lang="pl-PL" sz="1700" dirty="0">
              <a:effectLst>
                <a:outerShdw blurRad="38100" dist="38100" dir="2700000" algn="tl">
                  <a:srgbClr val="000000">
                    <a:alpha val="43137"/>
                  </a:srgbClr>
                </a:outerShdw>
              </a:effectLst>
            </a:endParaRPr>
          </a:p>
        </p:txBody>
      </p:sp>
      <p:pic>
        <p:nvPicPr>
          <p:cNvPr id="8194" name="Picture 2">
            <a:extLst>
              <a:ext uri="{FF2B5EF4-FFF2-40B4-BE49-F238E27FC236}">
                <a16:creationId xmlns="" xmlns:a16="http://schemas.microsoft.com/office/drawing/2014/main" id="{8BCD4F4C-C6F1-4D12-AFAF-9C8437722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85" y="1352283"/>
            <a:ext cx="6003669" cy="37845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 xmlns:a16="http://schemas.microsoft.com/office/drawing/2014/main" id="{FE089385-D8BC-4AC1-82E6-9D95EEAF104E}"/>
              </a:ext>
            </a:extLst>
          </p:cNvPr>
          <p:cNvPicPr>
            <a:picLocks noChangeAspect="1"/>
          </p:cNvPicPr>
          <p:nvPr/>
        </p:nvPicPr>
        <p:blipFill>
          <a:blip r:embed="rId3"/>
          <a:srcRect/>
          <a:stretch/>
        </p:blipFill>
        <p:spPr>
          <a:xfrm>
            <a:off x="676667" y="5216780"/>
            <a:ext cx="1429305" cy="1429305"/>
          </a:xfrm>
          <a:prstGeom prst="rect">
            <a:avLst/>
          </a:prstGeom>
        </p:spPr>
      </p:pic>
    </p:spTree>
    <p:extLst>
      <p:ext uri="{BB962C8B-B14F-4D97-AF65-F5344CB8AC3E}">
        <p14:creationId xmlns:p14="http://schemas.microsoft.com/office/powerpoint/2010/main" val="46598453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888642" y="618186"/>
            <a:ext cx="10392796" cy="1470542"/>
          </a:xfrm>
        </p:spPr>
        <p:txBody>
          <a:bodyPr>
            <a:normAutofit fontScale="90000"/>
          </a:bodyPr>
          <a:lstStyle/>
          <a:p>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W NASZEJ SZKOLE PROWADZONYCH JEST WIELE AKCJI CHARYTATYWNYCH, </a:t>
            </a:r>
            <a:br>
              <a:rPr lang="pl-PL" sz="2400" b="1" dirty="0" smtClean="0">
                <a:effectLst>
                  <a:outerShdw blurRad="38100" dist="38100" dir="2700000" algn="tl">
                    <a:srgbClr val="000000">
                      <a:alpha val="43137"/>
                    </a:srgbClr>
                  </a:outerShdw>
                </a:effectLst>
              </a:rPr>
            </a:br>
            <a:r>
              <a:rPr lang="pl-PL" sz="2400" b="1" dirty="0" smtClean="0">
                <a:effectLst>
                  <a:outerShdw blurRad="38100" dist="38100" dir="2700000" algn="tl">
                    <a:srgbClr val="000000">
                      <a:alpha val="43137"/>
                    </a:srgbClr>
                  </a:outerShdw>
                </a:effectLst>
              </a:rPr>
              <a:t>W TYM:</a:t>
            </a:r>
            <a:br>
              <a:rPr lang="pl-PL" sz="2400" b="1" dirty="0" smtClean="0">
                <a:effectLst>
                  <a:outerShdw blurRad="38100" dist="38100" dir="2700000" algn="tl">
                    <a:srgbClr val="000000">
                      <a:alpha val="43137"/>
                    </a:srgbClr>
                  </a:outerShdw>
                </a:effectLst>
              </a:rPr>
            </a:b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endParaRPr lang="de-DE" sz="2400" b="1" dirty="0">
              <a:effectLst>
                <a:outerShdw blurRad="38100" dist="38100" dir="2700000" algn="tl">
                  <a:srgbClr val="000000">
                    <a:alpha val="43137"/>
                  </a:srgbClr>
                </a:outerShdw>
              </a:effectLst>
            </a:endParaRPr>
          </a:p>
        </p:txBody>
      </p:sp>
      <p:pic>
        <p:nvPicPr>
          <p:cNvPr id="6146" name="Picture 2">
            <a:extLst>
              <a:ext uri="{FF2B5EF4-FFF2-40B4-BE49-F238E27FC236}">
                <a16:creationId xmlns="" xmlns:a16="http://schemas.microsoft.com/office/drawing/2014/main" id="{0494FD5B-BC1A-4A30-9B17-47A2943C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09" y="3113396"/>
            <a:ext cx="3737923" cy="21033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 xmlns:a16="http://schemas.microsoft.com/office/drawing/2014/main" id="{DDDCEA2B-3B47-476A-887E-63111FEA5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544" y="3181406"/>
            <a:ext cx="4414865" cy="29555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 xmlns:a16="http://schemas.microsoft.com/office/drawing/2014/main" id="{3D9BF680-AA4E-41C5-8519-F51B0CF28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8535" y="1325618"/>
            <a:ext cx="3682903" cy="24655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 xmlns:a16="http://schemas.microsoft.com/office/drawing/2014/main" id="{EDA73361-1180-4FA3-833F-BD01D746EF11}"/>
              </a:ext>
            </a:extLst>
          </p:cNvPr>
          <p:cNvPicPr>
            <a:picLocks noChangeAspect="1"/>
          </p:cNvPicPr>
          <p:nvPr/>
        </p:nvPicPr>
        <p:blipFill>
          <a:blip r:embed="rId5"/>
          <a:srcRect/>
          <a:stretch/>
        </p:blipFill>
        <p:spPr>
          <a:xfrm>
            <a:off x="676667" y="5216780"/>
            <a:ext cx="1429305" cy="1429305"/>
          </a:xfrm>
          <a:prstGeom prst="rect">
            <a:avLst/>
          </a:prstGeom>
        </p:spPr>
      </p:pic>
      <p:sp>
        <p:nvSpPr>
          <p:cNvPr id="9" name="Tytuł 1">
            <a:extLst>
              <a:ext uri="{FF2B5EF4-FFF2-40B4-BE49-F238E27FC236}">
                <a16:creationId xmlns="" xmlns:a16="http://schemas.microsoft.com/office/drawing/2014/main" id="{AA42FE03-AFC5-49B4-BCCF-E390E2C7A328}"/>
              </a:ext>
            </a:extLst>
          </p:cNvPr>
          <p:cNvSpPr txBox="1">
            <a:spLocks/>
          </p:cNvSpPr>
          <p:nvPr/>
        </p:nvSpPr>
        <p:spPr>
          <a:xfrm>
            <a:off x="1434840" y="1134297"/>
            <a:ext cx="9366325" cy="978203"/>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de-DE" sz="2400" b="1" dirty="0">
                <a:effectLst>
                  <a:outerShdw blurRad="38100" dist="38100" dir="2700000" algn="tl">
                    <a:srgbClr val="000000">
                      <a:alpha val="43137"/>
                    </a:srgbClr>
                  </a:outerShdw>
                </a:effectLst>
              </a:rPr>
              <a:t>SZLACHETNA PACZKA</a:t>
            </a:r>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endParaRPr lang="de-DE" sz="2400" b="1" dirty="0">
              <a:effectLst>
                <a:outerShdw blurRad="38100" dist="38100" dir="2700000" algn="tl">
                  <a:srgbClr val="000000">
                    <a:alpha val="43137"/>
                  </a:srgbClr>
                </a:outerShdw>
              </a:effectLst>
            </a:endParaRPr>
          </a:p>
        </p:txBody>
      </p:sp>
      <p:sp>
        <p:nvSpPr>
          <p:cNvPr id="10" name="Tytuł 1">
            <a:extLst>
              <a:ext uri="{FF2B5EF4-FFF2-40B4-BE49-F238E27FC236}">
                <a16:creationId xmlns="" xmlns:a16="http://schemas.microsoft.com/office/drawing/2014/main" id="{6211E73B-F81D-44A9-ABB6-9DFDB6B09226}"/>
              </a:ext>
            </a:extLst>
          </p:cNvPr>
          <p:cNvSpPr txBox="1">
            <a:spLocks/>
          </p:cNvSpPr>
          <p:nvPr/>
        </p:nvSpPr>
        <p:spPr>
          <a:xfrm>
            <a:off x="1434840" y="1117753"/>
            <a:ext cx="6004647" cy="171853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pl-PL" sz="2400" b="1" dirty="0">
                <a:effectLst>
                  <a:outerShdw blurRad="38100" dist="38100" dir="2700000" algn="tl">
                    <a:srgbClr val="000000">
                      <a:alpha val="43137"/>
                    </a:srgbClr>
                  </a:outerShdw>
                </a:effectLst>
              </a:rPr>
              <a:t>ADOPCJA NA ODLEGŁOŚĆ </a:t>
            </a:r>
          </a:p>
          <a:p>
            <a:r>
              <a:rPr lang="pl-PL" sz="2400" b="1" dirty="0">
                <a:effectLst>
                  <a:outerShdw blurRad="38100" dist="38100" dir="2700000" algn="tl">
                    <a:srgbClr val="000000">
                      <a:alpha val="43137"/>
                    </a:srgbClr>
                  </a:outerShdw>
                </a:effectLst>
              </a:rPr>
              <a:t/>
            </a:r>
            <a:br>
              <a:rPr lang="pl-PL" sz="2400" b="1" dirty="0">
                <a:effectLst>
                  <a:outerShdw blurRad="38100" dist="38100" dir="2700000" algn="tl">
                    <a:srgbClr val="000000">
                      <a:alpha val="43137"/>
                    </a:srgbClr>
                  </a:outerShdw>
                </a:effectLst>
              </a:rPr>
            </a:br>
            <a:endParaRPr lang="de-DE" sz="2400" b="1" dirty="0">
              <a:effectLst>
                <a:outerShdw blurRad="38100" dist="38100" dir="2700000" algn="tl">
                  <a:srgbClr val="000000">
                    <a:alpha val="43137"/>
                  </a:srgbClr>
                </a:outerShdw>
              </a:effectLst>
            </a:endParaRPr>
          </a:p>
        </p:txBody>
      </p:sp>
      <p:sp>
        <p:nvSpPr>
          <p:cNvPr id="11" name="Tytuł 1">
            <a:extLst>
              <a:ext uri="{FF2B5EF4-FFF2-40B4-BE49-F238E27FC236}">
                <a16:creationId xmlns="" xmlns:a16="http://schemas.microsoft.com/office/drawing/2014/main" id="{B635A593-EEFC-48C4-9605-EDD32F375946}"/>
              </a:ext>
            </a:extLst>
          </p:cNvPr>
          <p:cNvSpPr txBox="1">
            <a:spLocks/>
          </p:cNvSpPr>
          <p:nvPr/>
        </p:nvSpPr>
        <p:spPr>
          <a:xfrm>
            <a:off x="1434839" y="1877848"/>
            <a:ext cx="9366325" cy="978203"/>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de-DE" sz="2400" b="1" dirty="0">
                <a:effectLst>
                  <a:outerShdw blurRad="38100" dist="38100" dir="2700000" algn="tl">
                    <a:srgbClr val="000000">
                      <a:alpha val="43137"/>
                    </a:srgbClr>
                  </a:outerShdw>
                </a:effectLst>
              </a:rPr>
              <a:t>ADOPCJA </a:t>
            </a:r>
            <a:r>
              <a:rPr lang="de-DE" sz="2400" b="1" dirty="0" smtClean="0">
                <a:effectLst>
                  <a:outerShdw blurRad="38100" dist="38100" dir="2700000" algn="tl">
                    <a:srgbClr val="000000">
                      <a:alpha val="43137"/>
                    </a:srgbClr>
                  </a:outerShdw>
                </a:effectLst>
              </a:rPr>
              <a:t>SERCA</a:t>
            </a:r>
            <a:r>
              <a:rPr lang="pl-PL" sz="2400" b="1" dirty="0" smtClean="0">
                <a:effectLst>
                  <a:outerShdw blurRad="38100" dist="38100" dir="2700000" algn="tl">
                    <a:srgbClr val="000000">
                      <a:alpha val="43137"/>
                    </a:srgbClr>
                  </a:outerShdw>
                </a:effectLst>
              </a:rPr>
              <a:t>.</a:t>
            </a:r>
            <a:endParaRPr lang="de-DE" sz="2400" b="1" dirty="0">
              <a:effectLst>
                <a:outerShdw blurRad="38100" dist="38100" dir="2700000" algn="tl">
                  <a:srgbClr val="000000">
                    <a:alpha val="43137"/>
                  </a:srgbClr>
                </a:outerShdw>
              </a:effectLst>
            </a:endParaRPr>
          </a:p>
        </p:txBody>
      </p:sp>
      <p:sp>
        <p:nvSpPr>
          <p:cNvPr id="12" name="Tytuł 1">
            <a:extLst>
              <a:ext uri="{FF2B5EF4-FFF2-40B4-BE49-F238E27FC236}">
                <a16:creationId xmlns="" xmlns:a16="http://schemas.microsoft.com/office/drawing/2014/main" id="{5E281F83-BD81-4FD1-9B95-BD73B5EBB42D}"/>
              </a:ext>
            </a:extLst>
          </p:cNvPr>
          <p:cNvSpPr txBox="1">
            <a:spLocks/>
          </p:cNvSpPr>
          <p:nvPr/>
        </p:nvSpPr>
        <p:spPr>
          <a:xfrm>
            <a:off x="1434840" y="1695276"/>
            <a:ext cx="6004647" cy="786904"/>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pl-PL" sz="2400" b="1" dirty="0">
                <a:effectLst>
                  <a:outerShdw blurRad="38100" dist="38100" dir="2700000" algn="tl">
                    <a:srgbClr val="000000">
                      <a:alpha val="43137"/>
                    </a:srgbClr>
                  </a:outerShdw>
                </a:effectLst>
              </a:rPr>
              <a:t>I TY MOŻESZ ZOSTAĆ ŚW MIKOŁAJEM</a:t>
            </a:r>
            <a:endParaRPr lang="de-DE"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064632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A1F4E28-0702-4F34-A616-45F26FD3E6F2}"/>
              </a:ext>
            </a:extLst>
          </p:cNvPr>
          <p:cNvSpPr>
            <a:spLocks noGrp="1"/>
          </p:cNvSpPr>
          <p:nvPr>
            <p:ph type="ctrTitle"/>
          </p:nvPr>
        </p:nvSpPr>
        <p:spPr>
          <a:xfrm>
            <a:off x="6306418" y="187217"/>
            <a:ext cx="4417807" cy="1702160"/>
          </a:xfrm>
        </p:spPr>
        <p:txBody>
          <a:bodyPr/>
          <a:lstStyle/>
          <a:p>
            <a:pPr algn="ctr"/>
            <a:r>
              <a:rPr lang="pl-PL" b="1" dirty="0">
                <a:solidFill>
                  <a:schemeClr val="bg1"/>
                </a:solidFill>
                <a:effectLst>
                  <a:outerShdw blurRad="38100" dist="38100" dir="2700000" algn="tl">
                    <a:srgbClr val="000000">
                      <a:alpha val="43137"/>
                    </a:srgbClr>
                  </a:outerShdw>
                </a:effectLst>
              </a:rPr>
              <a:t>DZIEŁO NOWEGO TYSIĄCLECIA</a:t>
            </a:r>
            <a:endParaRPr lang="de-DE" b="1" dirty="0">
              <a:solidFill>
                <a:schemeClr val="bg1"/>
              </a:solidFill>
              <a:effectLst>
                <a:outerShdw blurRad="38100" dist="38100" dir="2700000" algn="tl">
                  <a:srgbClr val="000000">
                    <a:alpha val="43137"/>
                  </a:srgbClr>
                </a:outerShdw>
              </a:effectLst>
            </a:endParaRPr>
          </a:p>
        </p:txBody>
      </p:sp>
      <p:pic>
        <p:nvPicPr>
          <p:cNvPr id="3074" name="Picture 2">
            <a:extLst>
              <a:ext uri="{FF2B5EF4-FFF2-40B4-BE49-F238E27FC236}">
                <a16:creationId xmlns="" xmlns:a16="http://schemas.microsoft.com/office/drawing/2014/main" id="{C628F376-A3EF-43F2-8571-591312D2A3F6}"/>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692" r="8692"/>
          <a:stretch>
            <a:fillRect/>
          </a:stretch>
        </p:blipFill>
        <p:spPr bwMode="auto">
          <a:xfrm>
            <a:off x="323886" y="475556"/>
            <a:ext cx="5540400" cy="44570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pole tekstowe 5">
            <a:extLst>
              <a:ext uri="{FF2B5EF4-FFF2-40B4-BE49-F238E27FC236}">
                <a16:creationId xmlns="" xmlns:a16="http://schemas.microsoft.com/office/drawing/2014/main" id="{218D02FB-68D2-45EF-BBDF-7F08EEDEF538}"/>
              </a:ext>
            </a:extLst>
          </p:cNvPr>
          <p:cNvSpPr txBox="1"/>
          <p:nvPr/>
        </p:nvSpPr>
        <p:spPr>
          <a:xfrm>
            <a:off x="6096000" y="2301926"/>
            <a:ext cx="4838163" cy="3785652"/>
          </a:xfrm>
          <a:prstGeom prst="rect">
            <a:avLst/>
          </a:prstGeom>
          <a:noFill/>
          <a:ln>
            <a:noFill/>
          </a:ln>
        </p:spPr>
        <p:txBody>
          <a:bodyPr wrap="square">
            <a:spAutoFit/>
          </a:bodyPr>
          <a:lstStyle/>
          <a:p>
            <a:pPr algn="ctr">
              <a:lnSpc>
                <a:spcPct val="150000"/>
              </a:lnSpc>
            </a:pPr>
            <a:r>
              <a:rPr lang="pl-PL" sz="1600" dirty="0">
                <a:effectLst>
                  <a:outerShdw blurRad="38100" dist="38100" dir="2700000" algn="tl">
                    <a:srgbClr val="000000">
                      <a:alpha val="43137"/>
                    </a:srgbClr>
                  </a:outerShdw>
                </a:effectLst>
              </a:rPr>
              <a:t>W ramach corocznego Dnia Papieskiego nasza szkoła, chcąc wypełnić wezwanie </a:t>
            </a:r>
            <a:endParaRPr lang="pl-PL" sz="1600" dirty="0" smtClean="0">
              <a:effectLst>
                <a:outerShdw blurRad="38100" dist="38100" dir="2700000" algn="tl">
                  <a:srgbClr val="000000">
                    <a:alpha val="43137"/>
                  </a:srgbClr>
                </a:outerShdw>
              </a:effectLst>
            </a:endParaRPr>
          </a:p>
          <a:p>
            <a:pPr algn="ctr">
              <a:lnSpc>
                <a:spcPct val="150000"/>
              </a:lnSpc>
            </a:pPr>
            <a:r>
              <a:rPr lang="pl-PL" sz="1600" dirty="0" smtClean="0">
                <a:effectLst>
                  <a:outerShdw blurRad="38100" dist="38100" dir="2700000" algn="tl">
                    <a:srgbClr val="000000">
                      <a:alpha val="43137"/>
                    </a:srgbClr>
                  </a:outerShdw>
                </a:effectLst>
              </a:rPr>
              <a:t>św</a:t>
            </a:r>
            <a:r>
              <a:rPr lang="pl-PL" sz="1600" dirty="0">
                <a:effectLst>
                  <a:outerShdw blurRad="38100" dist="38100" dir="2700000" algn="tl">
                    <a:srgbClr val="000000">
                      <a:alpha val="43137"/>
                    </a:srgbClr>
                  </a:outerShdw>
                </a:effectLst>
              </a:rPr>
              <a:t>. Jana Pawła II do solidarności </a:t>
            </a:r>
          </a:p>
          <a:p>
            <a:pPr algn="ctr">
              <a:lnSpc>
                <a:spcPct val="150000"/>
              </a:lnSpc>
            </a:pPr>
            <a:r>
              <a:rPr lang="pl-PL" sz="1600" dirty="0">
                <a:effectLst>
                  <a:outerShdw blurRad="38100" dist="38100" dir="2700000" algn="tl">
                    <a:srgbClr val="000000">
                      <a:alpha val="43137"/>
                    </a:srgbClr>
                  </a:outerShdw>
                </a:effectLst>
              </a:rPr>
              <a:t>z osobami potrzebującymi, włącza się </a:t>
            </a:r>
          </a:p>
          <a:p>
            <a:pPr algn="ctr">
              <a:lnSpc>
                <a:spcPct val="150000"/>
              </a:lnSpc>
            </a:pPr>
            <a:r>
              <a:rPr lang="pl-PL" sz="1600" dirty="0">
                <a:effectLst>
                  <a:outerShdw blurRad="38100" dist="38100" dir="2700000" algn="tl">
                    <a:srgbClr val="000000">
                      <a:alpha val="43137"/>
                    </a:srgbClr>
                  </a:outerShdw>
                </a:effectLst>
              </a:rPr>
              <a:t>w zbiórkę pieniędzy dla dzieci i młodzieży</a:t>
            </a:r>
          </a:p>
          <a:p>
            <a:pPr algn="ctr">
              <a:lnSpc>
                <a:spcPct val="150000"/>
              </a:lnSpc>
            </a:pPr>
            <a:r>
              <a:rPr lang="pl-PL" sz="1600" dirty="0">
                <a:effectLst>
                  <a:outerShdw blurRad="38100" dist="38100" dir="2700000" algn="tl">
                    <a:srgbClr val="000000">
                      <a:alpha val="43137"/>
                    </a:srgbClr>
                  </a:outerShdw>
                </a:effectLst>
              </a:rPr>
              <a:t> z ubogich rodzin.</a:t>
            </a:r>
            <a:endParaRPr lang="de-DE" sz="1600" dirty="0">
              <a:effectLst>
                <a:outerShdw blurRad="38100" dist="38100" dir="2700000" algn="tl">
                  <a:srgbClr val="000000">
                    <a:alpha val="43137"/>
                  </a:srgbClr>
                </a:outerShdw>
              </a:effectLst>
            </a:endParaRPr>
          </a:p>
          <a:p>
            <a:pPr algn="ctr">
              <a:lnSpc>
                <a:spcPct val="150000"/>
              </a:lnSpc>
            </a:pPr>
            <a:r>
              <a:rPr lang="pl-PL" sz="1600" dirty="0" smtClean="0">
                <a:effectLst>
                  <a:outerShdw blurRad="38100" dist="38100" dir="2700000" algn="tl">
                    <a:srgbClr val="000000">
                      <a:alpha val="43137"/>
                    </a:srgbClr>
                  </a:outerShdw>
                </a:effectLst>
              </a:rPr>
              <a:t>Pieniądze przeznaczane są dla </a:t>
            </a:r>
            <a:r>
              <a:rPr lang="pl-PL" sz="1600" dirty="0">
                <a:effectLst>
                  <a:outerShdw blurRad="38100" dist="38100" dir="2700000" algn="tl">
                    <a:srgbClr val="000000">
                      <a:alpha val="43137"/>
                    </a:srgbClr>
                  </a:outerShdw>
                </a:effectLst>
              </a:rPr>
              <a:t>uzdolnionych młodych ludzi z ubogich </a:t>
            </a:r>
            <a:r>
              <a:rPr lang="pl-PL" sz="1600" dirty="0" smtClean="0">
                <a:effectLst>
                  <a:outerShdw blurRad="38100" dist="38100" dir="2700000" algn="tl">
                    <a:srgbClr val="000000">
                      <a:alpha val="43137"/>
                    </a:srgbClr>
                  </a:outerShdw>
                </a:effectLst>
              </a:rPr>
              <a:t>rodzin, którzy zostają stypendystami Fundacji  </a:t>
            </a:r>
            <a:r>
              <a:rPr lang="pl-PL" sz="1600" dirty="0">
                <a:effectLst>
                  <a:outerShdw blurRad="38100" dist="38100" dir="2700000" algn="tl">
                    <a:srgbClr val="000000">
                      <a:alpha val="43137"/>
                    </a:srgbClr>
                  </a:outerShdw>
                </a:effectLst>
              </a:rPr>
              <a:t>„Dzieło Nowego Tysiąclecia</a:t>
            </a:r>
            <a:r>
              <a:rPr lang="pl-PL" sz="1600" dirty="0" smtClean="0">
                <a:effectLst>
                  <a:outerShdw blurRad="38100" dist="38100" dir="2700000" algn="tl">
                    <a:srgbClr val="000000">
                      <a:alpha val="43137"/>
                    </a:srgbClr>
                  </a:outerShdw>
                </a:effectLst>
              </a:rPr>
              <a:t>” i mogą kontynuować naukę.</a:t>
            </a:r>
            <a:endParaRPr lang="pl-PL" sz="1600" dirty="0">
              <a:effectLst>
                <a:outerShdw blurRad="38100" dist="38100" dir="2700000" algn="tl">
                  <a:srgbClr val="000000">
                    <a:alpha val="43137"/>
                  </a:srgbClr>
                </a:outerShdw>
              </a:effectLst>
            </a:endParaRPr>
          </a:p>
        </p:txBody>
      </p:sp>
      <p:pic>
        <p:nvPicPr>
          <p:cNvPr id="7" name="Obraz 6">
            <a:extLst>
              <a:ext uri="{FF2B5EF4-FFF2-40B4-BE49-F238E27FC236}">
                <a16:creationId xmlns="" xmlns:a16="http://schemas.microsoft.com/office/drawing/2014/main" id="{79E928C3-61E1-4A8E-970A-BAA20B55706D}"/>
              </a:ext>
            </a:extLst>
          </p:cNvPr>
          <p:cNvPicPr>
            <a:picLocks noChangeAspect="1"/>
          </p:cNvPicPr>
          <p:nvPr/>
        </p:nvPicPr>
        <p:blipFill>
          <a:blip r:embed="rId3"/>
          <a:srcRect/>
          <a:stretch/>
        </p:blipFill>
        <p:spPr>
          <a:xfrm>
            <a:off x="676667" y="5216780"/>
            <a:ext cx="1429305" cy="1429305"/>
          </a:xfrm>
          <a:prstGeom prst="rect">
            <a:avLst/>
          </a:prstGeom>
        </p:spPr>
      </p:pic>
      <p:sp>
        <p:nvSpPr>
          <p:cNvPr id="8" name="pole tekstowe 7">
            <a:extLst>
              <a:ext uri="{FF2B5EF4-FFF2-40B4-BE49-F238E27FC236}">
                <a16:creationId xmlns="" xmlns:a16="http://schemas.microsoft.com/office/drawing/2014/main" id="{C03F4141-82FD-4066-9CBB-9976CACEB8E6}"/>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642423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676668" y="306280"/>
            <a:ext cx="6033226" cy="1265068"/>
          </a:xfrm>
        </p:spPr>
        <p:txBody>
          <a:bodyPr>
            <a:normAutofit/>
          </a:bodyPr>
          <a:lstStyle/>
          <a:p>
            <a:r>
              <a:rPr lang="pl-PL" sz="2800" b="1" dirty="0">
                <a:effectLst>
                  <a:outerShdw blurRad="38100" dist="38100" dir="2700000" algn="tl">
                    <a:srgbClr val="000000">
                      <a:alpha val="43137"/>
                    </a:srgbClr>
                  </a:outerShdw>
                </a:effectLst>
              </a:rPr>
              <a:t>WSPÓŁPRACA Z FUNDACJĄ DKMS </a:t>
            </a:r>
            <a:br>
              <a:rPr lang="pl-PL" sz="2800" b="1" dirty="0">
                <a:effectLst>
                  <a:outerShdw blurRad="38100" dist="38100" dir="2700000" algn="tl">
                    <a:srgbClr val="000000">
                      <a:alpha val="43137"/>
                    </a:srgbClr>
                  </a:outerShdw>
                </a:effectLst>
              </a:rPr>
            </a:br>
            <a:r>
              <a:rPr lang="pl-PL" sz="2800" b="1" dirty="0" smtClean="0">
                <a:effectLst>
                  <a:outerShdw blurRad="38100" dist="38100" dir="2700000" algn="tl">
                    <a:srgbClr val="000000">
                      <a:alpha val="43137"/>
                    </a:srgbClr>
                  </a:outerShdw>
                </a:effectLst>
              </a:rPr>
              <a:t>     AKCJA </a:t>
            </a:r>
            <a:r>
              <a:rPr lang="pl-PL" sz="2800" b="1" dirty="0">
                <a:effectLst>
                  <a:outerShdw blurRad="38100" dist="38100" dir="2700000" algn="tl">
                    <a:srgbClr val="000000">
                      <a:alpha val="43137"/>
                    </a:srgbClr>
                  </a:outerShdw>
                </a:effectLst>
              </a:rPr>
              <a:t>#KOMÓRKOMANIA</a:t>
            </a:r>
            <a:endParaRPr lang="de-DE" sz="2800" b="1" dirty="0">
              <a:effectLst>
                <a:outerShdw blurRad="38100" dist="38100" dir="2700000" algn="tl">
                  <a:srgbClr val="000000">
                    <a:alpha val="43137"/>
                  </a:srgbClr>
                </a:outerShdw>
              </a:effectLst>
            </a:endParaRPr>
          </a:p>
        </p:txBody>
      </p:sp>
      <p:sp>
        <p:nvSpPr>
          <p:cNvPr id="12" name="Symbol zastępczy zawartości 4">
            <a:extLst>
              <a:ext uri="{FF2B5EF4-FFF2-40B4-BE49-F238E27FC236}">
                <a16:creationId xmlns="" xmlns:a16="http://schemas.microsoft.com/office/drawing/2014/main" id="{A544554D-9424-408F-B599-2F06BDFADF96}"/>
              </a:ext>
            </a:extLst>
          </p:cNvPr>
          <p:cNvSpPr>
            <a:spLocks noGrp="1"/>
          </p:cNvSpPr>
          <p:nvPr>
            <p:ph idx="1"/>
          </p:nvPr>
        </p:nvSpPr>
        <p:spPr>
          <a:xfrm>
            <a:off x="5995386" y="798490"/>
            <a:ext cx="5556963" cy="2310471"/>
          </a:xfrm>
        </p:spPr>
        <p:txBody>
          <a:bodyPr>
            <a:noAutofit/>
          </a:bodyPr>
          <a:lstStyle/>
          <a:p>
            <a:pPr marL="68580" indent="0" algn="ctr">
              <a:lnSpc>
                <a:spcPct val="150000"/>
              </a:lnSpc>
              <a:buNone/>
            </a:pPr>
            <a:r>
              <a:rPr lang="pl-PL" sz="1700" dirty="0" smtClean="0">
                <a:effectLst>
                  <a:outerShdw blurRad="38100" dist="38100" dir="2700000" algn="tl">
                    <a:srgbClr val="000000">
                      <a:alpha val="43137"/>
                    </a:srgbClr>
                  </a:outerShdw>
                </a:effectLst>
              </a:rPr>
              <a:t>Fundacja DKMS  zajmuje się poszukiwaniem dawców szpiku  kostnego </a:t>
            </a:r>
            <a:r>
              <a:rPr lang="pl-PL" sz="1800" dirty="0" smtClean="0"/>
              <a:t>.</a:t>
            </a:r>
            <a:endParaRPr lang="pl-PL" sz="1700" dirty="0" smtClean="0">
              <a:effectLst>
                <a:outerShdw blurRad="38100" dist="38100" dir="2700000" algn="tl">
                  <a:srgbClr val="000000">
                    <a:alpha val="43137"/>
                  </a:srgbClr>
                </a:outerShdw>
              </a:effectLst>
            </a:endParaRPr>
          </a:p>
          <a:p>
            <a:pPr marL="68580" indent="0" algn="ctr">
              <a:lnSpc>
                <a:spcPct val="150000"/>
              </a:lnSpc>
              <a:buNone/>
            </a:pPr>
            <a:r>
              <a:rPr lang="pl-PL" sz="1700" dirty="0" smtClean="0">
                <a:effectLst>
                  <a:outerShdw blurRad="38100" dist="38100" dir="2700000" algn="tl">
                    <a:srgbClr val="000000">
                      <a:alpha val="43137"/>
                    </a:srgbClr>
                  </a:outerShdw>
                </a:effectLst>
              </a:rPr>
              <a:t>Podczas szkolnej akcji </a:t>
            </a:r>
            <a:r>
              <a:rPr lang="pl-PL" sz="1700" dirty="0">
                <a:effectLst>
                  <a:outerShdw blurRad="38100" dist="38100" dir="2700000" algn="tl">
                    <a:srgbClr val="000000">
                      <a:alpha val="43137"/>
                    </a:srgbClr>
                  </a:outerShdw>
                </a:effectLst>
              </a:rPr>
              <a:t>zapisało się aż 40 </a:t>
            </a:r>
            <a:r>
              <a:rPr lang="pl-PL" sz="1700" dirty="0" smtClean="0">
                <a:effectLst>
                  <a:outerShdw blurRad="38100" dist="38100" dir="2700000" algn="tl">
                    <a:srgbClr val="000000">
                      <a:alpha val="43137"/>
                    </a:srgbClr>
                  </a:outerShdw>
                </a:effectLst>
              </a:rPr>
              <a:t>potencjalnych </a:t>
            </a:r>
            <a:r>
              <a:rPr lang="pl-PL" sz="1700" dirty="0">
                <a:effectLst>
                  <a:outerShdw blurRad="38100" dist="38100" dir="2700000" algn="tl">
                    <a:srgbClr val="000000">
                      <a:alpha val="43137"/>
                    </a:srgbClr>
                  </a:outerShdw>
                </a:effectLst>
              </a:rPr>
              <a:t>dawców</a:t>
            </a:r>
            <a:r>
              <a:rPr lang="pl-PL" sz="1700" dirty="0" smtClean="0">
                <a:effectLst>
                  <a:outerShdw blurRad="38100" dist="38100" dir="2700000" algn="tl">
                    <a:srgbClr val="000000">
                      <a:alpha val="43137"/>
                    </a:srgbClr>
                  </a:outerShdw>
                </a:effectLst>
              </a:rPr>
              <a:t>.</a:t>
            </a:r>
          </a:p>
          <a:p>
            <a:pPr marL="68580" indent="0" algn="ctr">
              <a:lnSpc>
                <a:spcPct val="150000"/>
              </a:lnSpc>
              <a:buNone/>
            </a:pPr>
            <a:r>
              <a:rPr lang="pl-PL" sz="1800" dirty="0" smtClean="0">
                <a:effectLst>
                  <a:outerShdw blurRad="38100" dist="38100" dir="2700000" algn="tl">
                    <a:srgbClr val="000000">
                      <a:alpha val="43137"/>
                    </a:srgbClr>
                  </a:outerShdw>
                </a:effectLst>
              </a:rPr>
              <a:t>W 2020 r. osoba z naszej szkoły znalazła dawcę </a:t>
            </a:r>
          </a:p>
          <a:p>
            <a:pPr marL="68580" indent="0" algn="ctr">
              <a:lnSpc>
                <a:spcPct val="150000"/>
              </a:lnSpc>
              <a:buNone/>
            </a:pPr>
            <a:r>
              <a:rPr lang="pl-PL" sz="1800" dirty="0" smtClean="0">
                <a:effectLst>
                  <a:outerShdw blurRad="38100" dist="38100" dir="2700000" algn="tl">
                    <a:srgbClr val="000000">
                      <a:alpha val="43137"/>
                    </a:srgbClr>
                  </a:outerShdw>
                </a:effectLst>
              </a:rPr>
              <a:t>i uratowała  życie…</a:t>
            </a:r>
            <a:endParaRPr lang="pl-PL" sz="1800" dirty="0">
              <a:effectLst>
                <a:outerShdw blurRad="38100" dist="38100" dir="2700000" algn="tl">
                  <a:srgbClr val="000000">
                    <a:alpha val="43137"/>
                  </a:srgbClr>
                </a:outerShdw>
              </a:effectLst>
            </a:endParaRPr>
          </a:p>
        </p:txBody>
      </p:sp>
      <p:pic>
        <p:nvPicPr>
          <p:cNvPr id="10242" name="Picture 2">
            <a:extLst>
              <a:ext uri="{FF2B5EF4-FFF2-40B4-BE49-F238E27FC236}">
                <a16:creationId xmlns="" xmlns:a16="http://schemas.microsoft.com/office/drawing/2014/main" id="{1E7FFD8D-398E-4FEF-A1B4-7FAFF4C7B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495" y="2115200"/>
            <a:ext cx="5191891" cy="29204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 xmlns:a16="http://schemas.microsoft.com/office/drawing/2014/main" id="{A2EF03DF-5235-4E1A-BDCF-7974B9752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210" y="3721994"/>
            <a:ext cx="4182955" cy="26548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 xmlns:a16="http://schemas.microsoft.com/office/drawing/2014/main" id="{22307EA6-9805-483F-A64F-09B85675C73E}"/>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303084589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676667" y="475556"/>
            <a:ext cx="9366325" cy="798991"/>
          </a:xfrm>
        </p:spPr>
        <p:txBody>
          <a:bodyPr>
            <a:normAutofit/>
          </a:bodyPr>
          <a:lstStyle/>
          <a:p>
            <a:r>
              <a:rPr lang="pl-PL" sz="2800" b="1" dirty="0">
                <a:effectLst>
                  <a:outerShdw blurRad="38100" dist="38100" dir="2700000" algn="tl">
                    <a:srgbClr val="000000">
                      <a:alpha val="43137"/>
                    </a:srgbClr>
                  </a:outerShdw>
                </a:effectLst>
              </a:rPr>
              <a:t>SZKOLNY DZIEŃ PROFILAKTYKI</a:t>
            </a:r>
            <a:endParaRPr lang="de-DE" sz="2800" b="1" dirty="0">
              <a:effectLst>
                <a:outerShdw blurRad="38100" dist="38100" dir="2700000" algn="tl">
                  <a:srgbClr val="000000">
                    <a:alpha val="43137"/>
                  </a:srgbClr>
                </a:outerShdw>
              </a:effectLst>
            </a:endParaRPr>
          </a:p>
        </p:txBody>
      </p:sp>
      <p:sp>
        <p:nvSpPr>
          <p:cNvPr id="12" name="Symbol zastępczy zawartości 4">
            <a:extLst>
              <a:ext uri="{FF2B5EF4-FFF2-40B4-BE49-F238E27FC236}">
                <a16:creationId xmlns="" xmlns:a16="http://schemas.microsoft.com/office/drawing/2014/main" id="{A544554D-9424-408F-B599-2F06BDFADF96}"/>
              </a:ext>
            </a:extLst>
          </p:cNvPr>
          <p:cNvSpPr>
            <a:spLocks noGrp="1"/>
          </p:cNvSpPr>
          <p:nvPr>
            <p:ph idx="1"/>
          </p:nvPr>
        </p:nvSpPr>
        <p:spPr>
          <a:xfrm>
            <a:off x="6096000" y="1252899"/>
            <a:ext cx="5391955" cy="4678533"/>
          </a:xfrm>
        </p:spPr>
        <p:txBody>
          <a:bodyPr>
            <a:noAutofit/>
          </a:bodyPr>
          <a:lstStyle/>
          <a:p>
            <a:pPr marL="68580" indent="0" algn="ctr">
              <a:lnSpc>
                <a:spcPct val="150000"/>
              </a:lnSpc>
              <a:buNone/>
            </a:pPr>
            <a:r>
              <a:rPr lang="pl-PL" sz="1600" dirty="0" smtClean="0">
                <a:effectLst>
                  <a:outerShdw blurRad="38100" dist="38100" dir="2700000" algn="tl">
                    <a:srgbClr val="000000">
                      <a:alpha val="43137"/>
                    </a:srgbClr>
                  </a:outerShdw>
                </a:effectLst>
              </a:rPr>
              <a:t>Szkolny Dzień Profilaktyki ma </a:t>
            </a:r>
            <a:r>
              <a:rPr lang="pl-PL" sz="1600" dirty="0">
                <a:effectLst>
                  <a:outerShdw blurRad="38100" dist="38100" dir="2700000" algn="tl">
                    <a:srgbClr val="000000">
                      <a:alpha val="43137"/>
                    </a:srgbClr>
                  </a:outerShdw>
                </a:effectLst>
              </a:rPr>
              <a:t>na celu </a:t>
            </a:r>
            <a:r>
              <a:rPr lang="pl-PL" sz="1600" dirty="0" smtClean="0">
                <a:effectLst>
                  <a:outerShdw blurRad="38100" dist="38100" dir="2700000" algn="tl">
                    <a:srgbClr val="000000">
                      <a:alpha val="43137"/>
                    </a:srgbClr>
                  </a:outerShdw>
                </a:effectLst>
              </a:rPr>
              <a:t>uświadomienie młodzieży, </a:t>
            </a:r>
            <a:r>
              <a:rPr lang="pl-PL" sz="1600" dirty="0">
                <a:effectLst>
                  <a:outerShdw blurRad="38100" dist="38100" dir="2700000" algn="tl">
                    <a:srgbClr val="000000">
                      <a:alpha val="43137"/>
                    </a:srgbClr>
                  </a:outerShdw>
                </a:effectLst>
              </a:rPr>
              <a:t>z jakimi problemami może spotkać się </a:t>
            </a:r>
            <a:endParaRPr lang="pl-PL" sz="1600" dirty="0" smtClean="0">
              <a:effectLst>
                <a:outerShdw blurRad="38100" dist="38100" dir="2700000" algn="tl">
                  <a:srgbClr val="000000">
                    <a:alpha val="43137"/>
                  </a:srgbClr>
                </a:outerShdw>
              </a:effectLst>
            </a:endParaRPr>
          </a:p>
          <a:p>
            <a:pPr marL="68580" indent="0" algn="ctr">
              <a:lnSpc>
                <a:spcPct val="150000"/>
              </a:lnSpc>
              <a:buNone/>
            </a:pPr>
            <a:r>
              <a:rPr lang="pl-PL" sz="1600" dirty="0" smtClean="0">
                <a:effectLst>
                  <a:outerShdw blurRad="38100" dist="38100" dir="2700000" algn="tl">
                    <a:srgbClr val="000000">
                      <a:alpha val="43137"/>
                    </a:srgbClr>
                  </a:outerShdw>
                </a:effectLst>
              </a:rPr>
              <a:t>w </a:t>
            </a:r>
            <a:r>
              <a:rPr lang="pl-PL" sz="1600" dirty="0">
                <a:effectLst>
                  <a:outerShdw blurRad="38100" dist="38100" dir="2700000" algn="tl">
                    <a:srgbClr val="000000">
                      <a:alpha val="43137"/>
                    </a:srgbClr>
                  </a:outerShdw>
                </a:effectLst>
              </a:rPr>
              <a:t>życiu. Szczególny nacisk kładziony jest na różnego rodzaju uzależniania, przede wszystkim od alkoholu, </a:t>
            </a:r>
            <a:r>
              <a:rPr lang="pl-PL" sz="1600" dirty="0" smtClean="0">
                <a:effectLst>
                  <a:outerShdw blurRad="38100" dist="38100" dir="2700000" algn="tl">
                    <a:srgbClr val="000000">
                      <a:alpha val="43137"/>
                    </a:srgbClr>
                  </a:outerShdw>
                </a:effectLst>
              </a:rPr>
              <a:t>nikotyny </a:t>
            </a:r>
            <a:r>
              <a:rPr lang="pl-PL" sz="1600" dirty="0">
                <a:effectLst>
                  <a:outerShdw blurRad="38100" dist="38100" dir="2700000" algn="tl">
                    <a:srgbClr val="000000">
                      <a:alpha val="43137"/>
                    </a:srgbClr>
                  </a:outerShdw>
                </a:effectLst>
              </a:rPr>
              <a:t>czy narkotyków. Tradycyjnie już od wielu lat </a:t>
            </a:r>
            <a:endParaRPr lang="pl-PL" sz="1600" dirty="0" smtClean="0">
              <a:effectLst>
                <a:outerShdw blurRad="38100" dist="38100" dir="2700000" algn="tl">
                  <a:srgbClr val="000000">
                    <a:alpha val="43137"/>
                  </a:srgbClr>
                </a:outerShdw>
              </a:effectLst>
            </a:endParaRPr>
          </a:p>
          <a:p>
            <a:pPr marL="68580" indent="0" algn="ctr">
              <a:lnSpc>
                <a:spcPct val="150000"/>
              </a:lnSpc>
              <a:buNone/>
            </a:pPr>
            <a:r>
              <a:rPr lang="pl-PL" sz="1600" dirty="0" smtClean="0">
                <a:effectLst>
                  <a:outerShdw blurRad="38100" dist="38100" dir="2700000" algn="tl">
                    <a:srgbClr val="000000">
                      <a:alpha val="43137"/>
                    </a:srgbClr>
                  </a:outerShdw>
                </a:effectLst>
              </a:rPr>
              <a:t>w </a:t>
            </a:r>
            <a:r>
              <a:rPr lang="pl-PL" sz="1600" dirty="0">
                <a:effectLst>
                  <a:outerShdw blurRad="38100" dist="38100" dir="2700000" algn="tl">
                    <a:srgbClr val="000000">
                      <a:alpha val="43137"/>
                    </a:srgbClr>
                  </a:outerShdw>
                </a:effectLst>
              </a:rPr>
              <a:t>ramach </a:t>
            </a:r>
            <a:r>
              <a:rPr lang="pl-PL" sz="1600" dirty="0" smtClean="0">
                <a:effectLst>
                  <a:outerShdw blurRad="38100" dist="38100" dir="2700000" algn="tl">
                    <a:srgbClr val="000000">
                      <a:alpha val="43137"/>
                    </a:srgbClr>
                  </a:outerShdw>
                </a:effectLst>
              </a:rPr>
              <a:t>Dnia Profilaktyki </a:t>
            </a:r>
            <a:r>
              <a:rPr lang="pl-PL" sz="1600" dirty="0">
                <a:effectLst>
                  <a:outerShdw blurRad="38100" dist="38100" dir="2700000" algn="tl">
                    <a:srgbClr val="000000">
                      <a:alpha val="43137"/>
                    </a:srgbClr>
                  </a:outerShdw>
                </a:effectLst>
              </a:rPr>
              <a:t>rozgrywany </a:t>
            </a:r>
            <a:r>
              <a:rPr lang="pl-PL" sz="1600" dirty="0" smtClean="0">
                <a:effectLst>
                  <a:outerShdw blurRad="38100" dist="38100" dir="2700000" algn="tl">
                    <a:srgbClr val="000000">
                      <a:alpha val="43137"/>
                    </a:srgbClr>
                  </a:outerShdw>
                </a:effectLst>
              </a:rPr>
              <a:t>jest w naszej szkole Turniej </a:t>
            </a:r>
            <a:r>
              <a:rPr lang="pl-PL" sz="1600" dirty="0">
                <a:effectLst>
                  <a:outerShdw blurRad="38100" dist="38100" dir="2700000" algn="tl">
                    <a:srgbClr val="000000">
                      <a:alpha val="43137"/>
                    </a:srgbClr>
                  </a:outerShdw>
                </a:effectLst>
              </a:rPr>
              <a:t>piłki siatkowej dziewcząt </a:t>
            </a:r>
            <a:r>
              <a:rPr lang="pl-PL" sz="1600" dirty="0" smtClean="0">
                <a:effectLst>
                  <a:outerShdw blurRad="38100" dist="38100" dir="2700000" algn="tl">
                    <a:srgbClr val="000000">
                      <a:alpha val="43137"/>
                    </a:srgbClr>
                  </a:outerShdw>
                </a:effectLst>
              </a:rPr>
              <a:t>i </a:t>
            </a:r>
            <a:r>
              <a:rPr lang="pl-PL" sz="1600" dirty="0">
                <a:effectLst>
                  <a:outerShdw blurRad="38100" dist="38100" dir="2700000" algn="tl">
                    <a:srgbClr val="000000">
                      <a:alpha val="43137"/>
                    </a:srgbClr>
                  </a:outerShdw>
                </a:effectLst>
              </a:rPr>
              <a:t>chłopców pod hasłem: </a:t>
            </a:r>
            <a:r>
              <a:rPr lang="pl-PL" sz="1600" dirty="0" smtClean="0">
                <a:effectLst>
                  <a:outerShdw blurRad="38100" dist="38100" dir="2700000" algn="tl">
                    <a:srgbClr val="000000">
                      <a:alpha val="43137"/>
                    </a:srgbClr>
                  </a:outerShdw>
                </a:effectLst>
              </a:rPr>
              <a:t>„</a:t>
            </a:r>
            <a:r>
              <a:rPr lang="pl-PL" sz="1600" dirty="0">
                <a:effectLst>
                  <a:outerShdw blurRad="38100" dist="38100" dir="2700000" algn="tl">
                    <a:srgbClr val="000000">
                      <a:alpha val="43137"/>
                    </a:srgbClr>
                  </a:outerShdw>
                </a:effectLst>
              </a:rPr>
              <a:t>Szkoła bez nałogów”.</a:t>
            </a:r>
          </a:p>
          <a:p>
            <a:pPr marL="68580" indent="0" algn="ctr">
              <a:lnSpc>
                <a:spcPct val="150000"/>
              </a:lnSpc>
              <a:buNone/>
            </a:pPr>
            <a:r>
              <a:rPr lang="pl-PL" sz="1600" dirty="0" smtClean="0">
                <a:effectLst>
                  <a:outerShdw blurRad="38100" dist="38100" dir="2700000" algn="tl">
                    <a:srgbClr val="000000">
                      <a:alpha val="43137"/>
                    </a:srgbClr>
                  </a:outerShdw>
                </a:effectLst>
              </a:rPr>
              <a:t>Warto zatem pamietać, że:</a:t>
            </a:r>
          </a:p>
          <a:p>
            <a:pPr marL="68580" indent="0" algn="ctr">
              <a:lnSpc>
                <a:spcPct val="150000"/>
              </a:lnSpc>
              <a:buNone/>
            </a:pPr>
            <a:r>
              <a:rPr lang="pl-PL" sz="1600" dirty="0" smtClean="0">
                <a:effectLst>
                  <a:outerShdw blurRad="38100" dist="38100" dir="2700000" algn="tl">
                    <a:srgbClr val="000000">
                      <a:alpha val="43137"/>
                    </a:srgbClr>
                  </a:outerShdw>
                </a:effectLst>
              </a:rPr>
              <a:t> </a:t>
            </a:r>
            <a:r>
              <a:rPr lang="pl-PL" sz="1600" dirty="0">
                <a:effectLst>
                  <a:outerShdw blurRad="38100" dist="38100" dir="2700000" algn="tl">
                    <a:srgbClr val="000000">
                      <a:alpha val="43137"/>
                    </a:srgbClr>
                  </a:outerShdw>
                </a:effectLst>
              </a:rPr>
              <a:t>„Każda chwila jest dobra, by zmienić coś </a:t>
            </a:r>
            <a:endParaRPr lang="pl-PL" sz="1600" dirty="0" smtClean="0">
              <a:effectLst>
                <a:outerShdw blurRad="38100" dist="38100" dir="2700000" algn="tl">
                  <a:srgbClr val="000000">
                    <a:alpha val="43137"/>
                  </a:srgbClr>
                </a:outerShdw>
              </a:effectLst>
            </a:endParaRPr>
          </a:p>
          <a:p>
            <a:pPr marL="68580" indent="0" algn="ctr">
              <a:lnSpc>
                <a:spcPct val="150000"/>
              </a:lnSpc>
              <a:buNone/>
            </a:pPr>
            <a:r>
              <a:rPr lang="pl-PL" sz="1600" dirty="0" smtClean="0">
                <a:effectLst>
                  <a:outerShdw blurRad="38100" dist="38100" dir="2700000" algn="tl">
                    <a:srgbClr val="000000">
                      <a:alpha val="43137"/>
                    </a:srgbClr>
                  </a:outerShdw>
                </a:effectLst>
              </a:rPr>
              <a:t>w </a:t>
            </a:r>
            <a:r>
              <a:rPr lang="pl-PL" sz="1600" dirty="0">
                <a:effectLst>
                  <a:outerShdw blurRad="38100" dist="38100" dir="2700000" algn="tl">
                    <a:srgbClr val="000000">
                      <a:alpha val="43137"/>
                    </a:srgbClr>
                  </a:outerShdw>
                </a:effectLst>
              </a:rPr>
              <a:t>swoim życiu</a:t>
            </a:r>
            <a:r>
              <a:rPr lang="pl-PL" sz="1600" dirty="0" smtClean="0">
                <a:effectLst>
                  <a:outerShdw blurRad="38100" dist="38100" dir="2700000" algn="tl">
                    <a:srgbClr val="000000">
                      <a:alpha val="43137"/>
                    </a:srgbClr>
                  </a:outerShdw>
                </a:effectLst>
              </a:rPr>
              <a:t>”.</a:t>
            </a:r>
            <a:endParaRPr lang="pl-PL" sz="1600" dirty="0">
              <a:effectLst>
                <a:outerShdw blurRad="38100" dist="38100" dir="2700000" algn="tl">
                  <a:srgbClr val="000000">
                    <a:alpha val="43137"/>
                  </a:srgbClr>
                </a:outerShdw>
              </a:effectLst>
            </a:endParaRPr>
          </a:p>
        </p:txBody>
      </p:sp>
      <p:pic>
        <p:nvPicPr>
          <p:cNvPr id="7170" name="Picture 2">
            <a:extLst>
              <a:ext uri="{FF2B5EF4-FFF2-40B4-BE49-F238E27FC236}">
                <a16:creationId xmlns="" xmlns:a16="http://schemas.microsoft.com/office/drawing/2014/main" id="{38C63C02-3827-4ECD-BBF9-B8EE8F641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85" y="1442434"/>
            <a:ext cx="4806465" cy="31939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 xmlns:a16="http://schemas.microsoft.com/office/drawing/2014/main" id="{7F4CD443-E7ED-4AB9-BF1A-0058986E0742}"/>
              </a:ext>
            </a:extLst>
          </p:cNvPr>
          <p:cNvPicPr>
            <a:picLocks noChangeAspect="1"/>
          </p:cNvPicPr>
          <p:nvPr/>
        </p:nvPicPr>
        <p:blipFill>
          <a:blip r:embed="rId3"/>
          <a:srcRect/>
          <a:stretch/>
        </p:blipFill>
        <p:spPr>
          <a:xfrm>
            <a:off x="676667" y="5216780"/>
            <a:ext cx="1429305" cy="1429305"/>
          </a:xfrm>
          <a:prstGeom prst="rect">
            <a:avLst/>
          </a:prstGeom>
        </p:spPr>
      </p:pic>
    </p:spTree>
    <p:extLst>
      <p:ext uri="{BB962C8B-B14F-4D97-AF65-F5344CB8AC3E}">
        <p14:creationId xmlns:p14="http://schemas.microsoft.com/office/powerpoint/2010/main" val="333758693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676667" y="475556"/>
            <a:ext cx="9366325" cy="798991"/>
          </a:xfrm>
        </p:spPr>
        <p:txBody>
          <a:bodyPr>
            <a:normAutofit/>
          </a:bodyPr>
          <a:lstStyle/>
          <a:p>
            <a:r>
              <a:rPr lang="pl-PL" sz="2800" b="1" dirty="0">
                <a:effectLst>
                  <a:outerShdw blurRad="38100" dist="38100" dir="2700000" algn="tl">
                    <a:srgbClr val="000000">
                      <a:alpha val="43137"/>
                    </a:srgbClr>
                  </a:outerShdw>
                </a:effectLst>
              </a:rPr>
              <a:t>NARODOWE CZYTANIE</a:t>
            </a:r>
            <a:endParaRPr lang="de-DE" sz="2800" b="1" dirty="0">
              <a:effectLst>
                <a:outerShdw blurRad="38100" dist="38100" dir="2700000" algn="tl">
                  <a:srgbClr val="000000">
                    <a:alpha val="43137"/>
                  </a:srgbClr>
                </a:outerShdw>
              </a:effectLst>
            </a:endParaRPr>
          </a:p>
        </p:txBody>
      </p:sp>
      <p:sp>
        <p:nvSpPr>
          <p:cNvPr id="12" name="Symbol zastępczy zawartości 4">
            <a:extLst>
              <a:ext uri="{FF2B5EF4-FFF2-40B4-BE49-F238E27FC236}">
                <a16:creationId xmlns="" xmlns:a16="http://schemas.microsoft.com/office/drawing/2014/main" id="{A544554D-9424-408F-B599-2F06BDFADF96}"/>
              </a:ext>
            </a:extLst>
          </p:cNvPr>
          <p:cNvSpPr>
            <a:spLocks noGrp="1"/>
          </p:cNvSpPr>
          <p:nvPr>
            <p:ph idx="1"/>
          </p:nvPr>
        </p:nvSpPr>
        <p:spPr>
          <a:xfrm>
            <a:off x="7377343" y="880706"/>
            <a:ext cx="4084854" cy="5365548"/>
          </a:xfrm>
        </p:spPr>
        <p:txBody>
          <a:bodyPr>
            <a:noAutofit/>
          </a:bodyPr>
          <a:lstStyle/>
          <a:p>
            <a:pPr marL="68580" indent="0" algn="ctr">
              <a:lnSpc>
                <a:spcPct val="150000"/>
              </a:lnSpc>
              <a:buNone/>
            </a:pPr>
            <a:r>
              <a:rPr lang="pl-PL" sz="1300" dirty="0">
                <a:effectLst>
                  <a:outerShdw blurRad="38100" dist="38100" dir="2700000" algn="tl">
                    <a:srgbClr val="000000">
                      <a:alpha val="43137"/>
                    </a:srgbClr>
                  </a:outerShdw>
                </a:effectLst>
              </a:rPr>
              <a:t>Już od kilku lat uczniowie </a:t>
            </a:r>
            <a:r>
              <a:rPr lang="pl-PL" sz="1300" dirty="0" smtClean="0">
                <a:effectLst>
                  <a:outerShdw blurRad="38100" dist="38100" dir="2700000" algn="tl">
                    <a:srgbClr val="000000">
                      <a:alpha val="43137"/>
                    </a:srgbClr>
                  </a:outerShdw>
                </a:effectLst>
              </a:rPr>
              <a:t>i nauczyciele nasze szkoły biorą </a:t>
            </a:r>
            <a:r>
              <a:rPr lang="pl-PL" sz="1300" dirty="0">
                <a:effectLst>
                  <a:outerShdw blurRad="38100" dist="38100" dir="2700000" algn="tl">
                    <a:srgbClr val="000000">
                      <a:alpha val="43137"/>
                    </a:srgbClr>
                  </a:outerShdw>
                </a:effectLst>
              </a:rPr>
              <a:t>udział w akcji „Narodowe Czytanie”. Celem akcji jest propagowanie czytelnictwa wśród dzieci, młodzieży i osób dorosłych, zwrócenie uwagi na bogactwo polskiej literatury i na potrzebę dbałości o język ojczysty. Poza tym, ważnym elementem tej akcji jest integracja lokalnych środowisk, w tym: społeczności różnych placówek </a:t>
            </a:r>
            <a:r>
              <a:rPr lang="pl-PL" sz="1300" dirty="0" smtClean="0">
                <a:effectLst>
                  <a:outerShdw blurRad="38100" dist="38100" dir="2700000" algn="tl">
                    <a:srgbClr val="000000">
                      <a:alpha val="43137"/>
                    </a:srgbClr>
                  </a:outerShdw>
                </a:effectLst>
              </a:rPr>
              <a:t>oświatowych</a:t>
            </a:r>
            <a:r>
              <a:rPr lang="pl-PL" sz="1300" dirty="0">
                <a:effectLst>
                  <a:outerShdw blurRad="38100" dist="38100" dir="2700000" algn="tl">
                    <a:srgbClr val="000000">
                      <a:alpha val="43137"/>
                    </a:srgbClr>
                  </a:outerShdw>
                </a:effectLst>
              </a:rPr>
              <a:t>, pracowników wielu instytucji z terenu powiatu oraz pasjonatów czytelnictwa. </a:t>
            </a:r>
            <a:endParaRPr lang="pl-PL" sz="1300" dirty="0" smtClean="0">
              <a:effectLst>
                <a:outerShdw blurRad="38100" dist="38100" dir="2700000" algn="tl">
                  <a:srgbClr val="000000">
                    <a:alpha val="43137"/>
                  </a:srgbClr>
                </a:outerShdw>
              </a:effectLst>
            </a:endParaRPr>
          </a:p>
          <a:p>
            <a:pPr marL="68580" indent="0" algn="ctr">
              <a:lnSpc>
                <a:spcPct val="150000"/>
              </a:lnSpc>
              <a:buNone/>
            </a:pPr>
            <a:r>
              <a:rPr lang="pl-PL" sz="1300" dirty="0" smtClean="0">
                <a:effectLst>
                  <a:outerShdw blurRad="38100" dist="38100" dir="2700000" algn="tl">
                    <a:srgbClr val="000000">
                      <a:alpha val="43137"/>
                    </a:srgbClr>
                  </a:outerShdw>
                </a:effectLst>
              </a:rPr>
              <a:t>Corocznie na Placu </a:t>
            </a:r>
            <a:r>
              <a:rPr lang="pl-PL" sz="1300" dirty="0">
                <a:effectLst>
                  <a:outerShdw blurRad="38100" dist="38100" dir="2700000" algn="tl">
                    <a:srgbClr val="000000">
                      <a:alpha val="43137"/>
                    </a:srgbClr>
                  </a:outerShdw>
                </a:effectLst>
              </a:rPr>
              <a:t>Kolberga w </a:t>
            </a:r>
            <a:r>
              <a:rPr lang="pl-PL" sz="1300" dirty="0" smtClean="0">
                <a:effectLst>
                  <a:outerShdw blurRad="38100" dist="38100" dir="2700000" algn="tl">
                    <a:srgbClr val="000000">
                      <a:alpha val="43137"/>
                    </a:srgbClr>
                  </a:outerShdw>
                </a:effectLst>
              </a:rPr>
              <a:t>Przysusze </a:t>
            </a:r>
            <a:r>
              <a:rPr lang="pl-PL" sz="1300" dirty="0">
                <a:effectLst>
                  <a:outerShdw blurRad="38100" dist="38100" dir="2700000" algn="tl">
                    <a:srgbClr val="000000">
                      <a:alpha val="43137"/>
                    </a:srgbClr>
                  </a:outerShdw>
                </a:effectLst>
              </a:rPr>
              <a:t>gromadzą się </a:t>
            </a:r>
            <a:r>
              <a:rPr lang="pl-PL" sz="1300" dirty="0" smtClean="0">
                <a:effectLst>
                  <a:outerShdw blurRad="38100" dist="38100" dir="2700000" algn="tl">
                    <a:srgbClr val="000000">
                      <a:alpha val="43137"/>
                    </a:srgbClr>
                  </a:outerShdw>
                </a:effectLst>
              </a:rPr>
              <a:t>więc chętni, by wsłuchać </a:t>
            </a:r>
            <a:r>
              <a:rPr lang="pl-PL" sz="1300" dirty="0">
                <a:effectLst>
                  <a:outerShdw blurRad="38100" dist="38100" dir="2700000" algn="tl">
                    <a:srgbClr val="000000">
                      <a:alpha val="43137"/>
                    </a:srgbClr>
                  </a:outerShdw>
                </a:effectLst>
              </a:rPr>
              <a:t>się </a:t>
            </a:r>
            <a:endParaRPr lang="pl-PL" sz="1300" dirty="0" smtClean="0">
              <a:effectLst>
                <a:outerShdw blurRad="38100" dist="38100" dir="2700000" algn="tl">
                  <a:srgbClr val="000000">
                    <a:alpha val="43137"/>
                  </a:srgbClr>
                </a:outerShdw>
              </a:effectLst>
            </a:endParaRPr>
          </a:p>
          <a:p>
            <a:pPr marL="68580" indent="0" algn="ctr">
              <a:lnSpc>
                <a:spcPct val="150000"/>
              </a:lnSpc>
              <a:buNone/>
            </a:pPr>
            <a:r>
              <a:rPr lang="pl-PL" sz="1300" dirty="0" smtClean="0">
                <a:effectLst>
                  <a:outerShdw blurRad="38100" dist="38100" dir="2700000" algn="tl">
                    <a:srgbClr val="000000">
                      <a:alpha val="43137"/>
                    </a:srgbClr>
                  </a:outerShdw>
                </a:effectLst>
              </a:rPr>
              <a:t>w </a:t>
            </a:r>
            <a:r>
              <a:rPr lang="pl-PL" sz="1300" dirty="0">
                <a:effectLst>
                  <a:outerShdw blurRad="38100" dist="38100" dir="2700000" algn="tl">
                    <a:srgbClr val="000000">
                      <a:alpha val="43137"/>
                    </a:srgbClr>
                  </a:outerShdw>
                </a:effectLst>
              </a:rPr>
              <a:t>literaturę polską czytaną przez uczniów </a:t>
            </a:r>
            <a:endParaRPr lang="pl-PL" sz="1300" dirty="0" smtClean="0">
              <a:effectLst>
                <a:outerShdw blurRad="38100" dist="38100" dir="2700000" algn="tl">
                  <a:srgbClr val="000000">
                    <a:alpha val="43137"/>
                  </a:srgbClr>
                </a:outerShdw>
              </a:effectLst>
            </a:endParaRPr>
          </a:p>
          <a:p>
            <a:pPr marL="68580" indent="0" algn="ctr">
              <a:lnSpc>
                <a:spcPct val="150000"/>
              </a:lnSpc>
              <a:buNone/>
            </a:pPr>
            <a:r>
              <a:rPr lang="pl-PL" sz="1300" dirty="0" smtClean="0">
                <a:effectLst>
                  <a:outerShdw blurRad="38100" dist="38100" dir="2700000" algn="tl">
                    <a:srgbClr val="000000">
                      <a:alpha val="43137"/>
                    </a:srgbClr>
                  </a:outerShdw>
                </a:effectLst>
              </a:rPr>
              <a:t>i </a:t>
            </a:r>
            <a:r>
              <a:rPr lang="pl-PL" sz="1300" dirty="0">
                <a:effectLst>
                  <a:outerShdw blurRad="38100" dist="38100" dir="2700000" algn="tl">
                    <a:srgbClr val="000000">
                      <a:alpha val="43137"/>
                    </a:srgbClr>
                  </a:outerShdw>
                </a:effectLst>
              </a:rPr>
              <a:t>nauczycieli </a:t>
            </a:r>
            <a:r>
              <a:rPr lang="pl-PL" sz="1300" dirty="0" smtClean="0">
                <a:effectLst>
                  <a:outerShdw blurRad="38100" dist="38100" dir="2700000" algn="tl">
                    <a:srgbClr val="000000">
                      <a:alpha val="43137"/>
                    </a:srgbClr>
                  </a:outerShdw>
                </a:effectLst>
              </a:rPr>
              <a:t>Zespołu Szkół nr 1 im. Jana Pawła II w Przysusze. </a:t>
            </a:r>
            <a:endParaRPr lang="pl-PL" sz="1300" dirty="0">
              <a:effectLst>
                <a:outerShdw blurRad="38100" dist="38100" dir="2700000" algn="tl">
                  <a:srgbClr val="000000">
                    <a:alpha val="43137"/>
                  </a:srgbClr>
                </a:outerShdw>
              </a:effectLst>
            </a:endParaRPr>
          </a:p>
          <a:p>
            <a:pPr marL="68580" indent="0" algn="ctr">
              <a:lnSpc>
                <a:spcPct val="170000"/>
              </a:lnSpc>
              <a:buNone/>
            </a:pPr>
            <a:endParaRPr lang="pl-PL" sz="1200" dirty="0">
              <a:effectLst>
                <a:outerShdw blurRad="38100" dist="38100" dir="2700000" algn="tl">
                  <a:srgbClr val="000000">
                    <a:alpha val="43137"/>
                  </a:srgbClr>
                </a:outerShdw>
              </a:effectLst>
            </a:endParaRPr>
          </a:p>
        </p:txBody>
      </p:sp>
      <p:pic>
        <p:nvPicPr>
          <p:cNvPr id="12290" name="Picture 2">
            <a:extLst>
              <a:ext uri="{FF2B5EF4-FFF2-40B4-BE49-F238E27FC236}">
                <a16:creationId xmlns="" xmlns:a16="http://schemas.microsoft.com/office/drawing/2014/main" id="{64E3494D-2422-46F5-80DA-F0A326478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35" y="1867437"/>
            <a:ext cx="3281152" cy="18456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 xmlns:a16="http://schemas.microsoft.com/office/drawing/2014/main" id="{4B42E61E-0221-4DAE-8472-223F6AD07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492" y="2311102"/>
            <a:ext cx="3455011" cy="19434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 xmlns:a16="http://schemas.microsoft.com/office/drawing/2014/main" id="{64AF2589-D0BC-466F-8A3D-8DE404B0B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617" y="4404129"/>
            <a:ext cx="3366469" cy="18936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Obraz 9">
            <a:extLst>
              <a:ext uri="{FF2B5EF4-FFF2-40B4-BE49-F238E27FC236}">
                <a16:creationId xmlns="" xmlns:a16="http://schemas.microsoft.com/office/drawing/2014/main" id="{2A751B53-B3BE-449C-A7F2-FA94FB372E26}"/>
              </a:ext>
            </a:extLst>
          </p:cNvPr>
          <p:cNvPicPr>
            <a:picLocks noChangeAspect="1"/>
          </p:cNvPicPr>
          <p:nvPr/>
        </p:nvPicPr>
        <p:blipFill>
          <a:blip r:embed="rId5"/>
          <a:srcRect/>
          <a:stretch/>
        </p:blipFill>
        <p:spPr>
          <a:xfrm>
            <a:off x="676667" y="5216780"/>
            <a:ext cx="1429305" cy="1429305"/>
          </a:xfrm>
          <a:prstGeom prst="rect">
            <a:avLst/>
          </a:prstGeom>
        </p:spPr>
      </p:pic>
    </p:spTree>
    <p:extLst>
      <p:ext uri="{BB962C8B-B14F-4D97-AF65-F5344CB8AC3E}">
        <p14:creationId xmlns:p14="http://schemas.microsoft.com/office/powerpoint/2010/main" val="108627321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824650" y="579172"/>
            <a:ext cx="9366325" cy="798991"/>
          </a:xfrm>
        </p:spPr>
        <p:txBody>
          <a:bodyPr>
            <a:normAutofit/>
          </a:bodyPr>
          <a:lstStyle/>
          <a:p>
            <a:r>
              <a:rPr lang="pl-PL" sz="2800" b="1" dirty="0">
                <a:effectLst>
                  <a:outerShdw blurRad="38100" dist="38100" dir="2700000" algn="tl">
                    <a:srgbClr val="000000">
                      <a:alpha val="43137"/>
                    </a:srgbClr>
                  </a:outerShdw>
                </a:effectLst>
              </a:rPr>
              <a:t>SZKOLNE CZYTANIE</a:t>
            </a:r>
            <a:endParaRPr lang="de-DE" sz="2800" b="1" dirty="0">
              <a:effectLst>
                <a:outerShdw blurRad="38100" dist="38100" dir="2700000" algn="tl">
                  <a:srgbClr val="000000">
                    <a:alpha val="43137"/>
                  </a:srgbClr>
                </a:outerShdw>
              </a:effectLst>
            </a:endParaRPr>
          </a:p>
        </p:txBody>
      </p:sp>
      <p:sp>
        <p:nvSpPr>
          <p:cNvPr id="12" name="Symbol zastępczy zawartości 4">
            <a:extLst>
              <a:ext uri="{FF2B5EF4-FFF2-40B4-BE49-F238E27FC236}">
                <a16:creationId xmlns="" xmlns:a16="http://schemas.microsoft.com/office/drawing/2014/main" id="{A544554D-9424-408F-B599-2F06BDFADF96}"/>
              </a:ext>
            </a:extLst>
          </p:cNvPr>
          <p:cNvSpPr>
            <a:spLocks noGrp="1"/>
          </p:cNvSpPr>
          <p:nvPr>
            <p:ph idx="1"/>
          </p:nvPr>
        </p:nvSpPr>
        <p:spPr>
          <a:xfrm>
            <a:off x="8123068" y="1571348"/>
            <a:ext cx="3305453" cy="4360084"/>
          </a:xfrm>
        </p:spPr>
        <p:txBody>
          <a:bodyPr>
            <a:noAutofit/>
          </a:bodyPr>
          <a:lstStyle/>
          <a:p>
            <a:pPr marL="68580" indent="0" algn="ctr">
              <a:lnSpc>
                <a:spcPct val="170000"/>
              </a:lnSpc>
              <a:buNone/>
            </a:pPr>
            <a:r>
              <a:rPr lang="pl-PL" sz="1700" dirty="0">
                <a:effectLst>
                  <a:outerShdw blurRad="38100" dist="38100" dir="2700000" algn="tl">
                    <a:srgbClr val="000000">
                      <a:alpha val="43137"/>
                    </a:srgbClr>
                  </a:outerShdw>
                </a:effectLst>
              </a:rPr>
              <a:t>Co roku w naszej szkole odbywa się akcja </a:t>
            </a:r>
            <a:r>
              <a:rPr lang="pl-PL" sz="1700" dirty="0" smtClean="0">
                <a:effectLst>
                  <a:outerShdw blurRad="38100" dist="38100" dir="2700000" algn="tl">
                    <a:srgbClr val="000000">
                      <a:alpha val="43137"/>
                    </a:srgbClr>
                  </a:outerShdw>
                </a:effectLst>
              </a:rPr>
              <a:t>pod hasłem „Szkolne </a:t>
            </a:r>
            <a:r>
              <a:rPr lang="pl-PL" sz="1700" dirty="0">
                <a:effectLst>
                  <a:outerShdw blurRad="38100" dist="38100" dir="2700000" algn="tl">
                    <a:srgbClr val="000000">
                      <a:alpha val="43137"/>
                    </a:srgbClr>
                  </a:outerShdw>
                </a:effectLst>
              </a:rPr>
              <a:t>Czytanie”, </a:t>
            </a:r>
            <a:r>
              <a:rPr lang="pl-PL" sz="1700" dirty="0" smtClean="0">
                <a:effectLst>
                  <a:outerShdw blurRad="38100" dist="38100" dir="2700000" algn="tl">
                    <a:srgbClr val="000000">
                      <a:alpha val="43137"/>
                    </a:srgbClr>
                  </a:outerShdw>
                </a:effectLst>
              </a:rPr>
              <a:t>która stanowi kontynuację </a:t>
            </a:r>
            <a:r>
              <a:rPr lang="pl-PL" sz="1700" dirty="0">
                <a:effectLst>
                  <a:outerShdw blurRad="38100" dist="38100" dir="2700000" algn="tl">
                    <a:srgbClr val="000000">
                      <a:alpha val="43137"/>
                    </a:srgbClr>
                  </a:outerShdw>
                </a:effectLst>
              </a:rPr>
              <a:t>akcji </a:t>
            </a:r>
            <a:r>
              <a:rPr lang="pl-PL" sz="1700" dirty="0" smtClean="0">
                <a:effectLst>
                  <a:outerShdw blurRad="38100" dist="38100" dir="2700000" algn="tl">
                    <a:srgbClr val="000000">
                      <a:alpha val="43137"/>
                    </a:srgbClr>
                  </a:outerShdw>
                </a:effectLst>
              </a:rPr>
              <a:t>„Narodowe </a:t>
            </a:r>
            <a:r>
              <a:rPr lang="pl-PL" sz="1700" dirty="0">
                <a:effectLst>
                  <a:outerShdw blurRad="38100" dist="38100" dir="2700000" algn="tl">
                    <a:srgbClr val="000000">
                      <a:alpha val="43137"/>
                    </a:srgbClr>
                  </a:outerShdw>
                </a:effectLst>
              </a:rPr>
              <a:t>Czytanie</a:t>
            </a:r>
            <a:r>
              <a:rPr lang="pl-PL" sz="1700" dirty="0" smtClean="0">
                <a:effectLst>
                  <a:outerShdw blurRad="38100" dist="38100" dir="2700000" algn="tl">
                    <a:srgbClr val="000000">
                      <a:alpha val="43137"/>
                    </a:srgbClr>
                  </a:outerShdw>
                </a:effectLst>
              </a:rPr>
              <a:t>”. </a:t>
            </a:r>
          </a:p>
          <a:p>
            <a:pPr marL="68580" indent="0" algn="ctr">
              <a:lnSpc>
                <a:spcPct val="170000"/>
              </a:lnSpc>
              <a:buNone/>
            </a:pPr>
            <a:r>
              <a:rPr lang="pl-PL" sz="1700" dirty="0" smtClean="0">
                <a:effectLst>
                  <a:outerShdw blurRad="38100" dist="38100" dir="2700000" algn="tl">
                    <a:srgbClr val="000000">
                      <a:alpha val="43137"/>
                    </a:srgbClr>
                  </a:outerShdw>
                </a:effectLst>
              </a:rPr>
              <a:t>Uczniowie i nauczyciele czytają fragmenty utworów </a:t>
            </a:r>
            <a:r>
              <a:rPr lang="pl-PL" sz="1700" dirty="0">
                <a:effectLst>
                  <a:outerShdw blurRad="38100" dist="38100" dir="2700000" algn="tl">
                    <a:srgbClr val="000000">
                      <a:alpha val="43137"/>
                    </a:srgbClr>
                  </a:outerShdw>
                </a:effectLst>
              </a:rPr>
              <a:t>literatury </a:t>
            </a:r>
            <a:r>
              <a:rPr lang="pl-PL" sz="1700" dirty="0" smtClean="0">
                <a:effectLst>
                  <a:outerShdw blurRad="38100" dist="38100" dir="2700000" algn="tl">
                    <a:srgbClr val="000000">
                      <a:alpha val="43137"/>
                    </a:srgbClr>
                  </a:outerShdw>
                </a:effectLst>
              </a:rPr>
              <a:t>pięknej polskiej </a:t>
            </a:r>
          </a:p>
          <a:p>
            <a:pPr marL="68580" indent="0" algn="ctr">
              <a:lnSpc>
                <a:spcPct val="170000"/>
              </a:lnSpc>
              <a:buNone/>
            </a:pPr>
            <a:r>
              <a:rPr lang="pl-PL" sz="1700" dirty="0" smtClean="0">
                <a:effectLst>
                  <a:outerShdw blurRad="38100" dist="38100" dir="2700000" algn="tl">
                    <a:srgbClr val="000000">
                      <a:alpha val="43137"/>
                    </a:srgbClr>
                  </a:outerShdw>
                </a:effectLst>
              </a:rPr>
              <a:t>i obcej.</a:t>
            </a:r>
          </a:p>
        </p:txBody>
      </p:sp>
      <p:pic>
        <p:nvPicPr>
          <p:cNvPr id="11266" name="Picture 2">
            <a:extLst>
              <a:ext uri="{FF2B5EF4-FFF2-40B4-BE49-F238E27FC236}">
                <a16:creationId xmlns="" xmlns:a16="http://schemas.microsoft.com/office/drawing/2014/main" id="{AA9DCD3C-AC79-4CC2-8EAB-A80788CBA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4" y="1906074"/>
            <a:ext cx="3888677" cy="26089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 xmlns:a16="http://schemas.microsoft.com/office/drawing/2014/main" id="{559F8091-1151-4D80-8718-BEF6881AD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993" y="991625"/>
            <a:ext cx="3307333" cy="22189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 xmlns:a16="http://schemas.microsoft.com/office/drawing/2014/main" id="{6595A0F1-6CC4-41EB-AA32-ADEE7D1CD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817" y="3815320"/>
            <a:ext cx="3773509" cy="2529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Obraz 9">
            <a:extLst>
              <a:ext uri="{FF2B5EF4-FFF2-40B4-BE49-F238E27FC236}">
                <a16:creationId xmlns="" xmlns:a16="http://schemas.microsoft.com/office/drawing/2014/main" id="{C6976DDF-25A9-4789-AF64-4F402BCD04E1}"/>
              </a:ext>
            </a:extLst>
          </p:cNvPr>
          <p:cNvPicPr>
            <a:picLocks noChangeAspect="1"/>
          </p:cNvPicPr>
          <p:nvPr/>
        </p:nvPicPr>
        <p:blipFill>
          <a:blip r:embed="rId5"/>
          <a:srcRect/>
          <a:stretch/>
        </p:blipFill>
        <p:spPr>
          <a:xfrm>
            <a:off x="676667" y="5216780"/>
            <a:ext cx="1429305" cy="1429305"/>
          </a:xfrm>
          <a:prstGeom prst="rect">
            <a:avLst/>
          </a:prstGeom>
        </p:spPr>
      </p:pic>
    </p:spTree>
    <p:extLst>
      <p:ext uri="{BB962C8B-B14F-4D97-AF65-F5344CB8AC3E}">
        <p14:creationId xmlns:p14="http://schemas.microsoft.com/office/powerpoint/2010/main" val="245209398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MOŻLIWOŚĆ CZYNIENIA DOBRA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FABF5306-07C1-4690-B8C6-80169352EC86}"/>
              </a:ext>
            </a:extLst>
          </p:cNvPr>
          <p:cNvSpPr>
            <a:spLocks noGrp="1"/>
          </p:cNvSpPr>
          <p:nvPr>
            <p:ph type="title"/>
          </p:nvPr>
        </p:nvSpPr>
        <p:spPr>
          <a:xfrm>
            <a:off x="773134" y="475556"/>
            <a:ext cx="9366325" cy="798991"/>
          </a:xfrm>
        </p:spPr>
        <p:txBody>
          <a:bodyPr>
            <a:normAutofit/>
          </a:bodyPr>
          <a:lstStyle/>
          <a:p>
            <a:r>
              <a:rPr lang="pl-PL" sz="2800" b="1" dirty="0">
                <a:effectLst>
                  <a:outerShdw blurRad="38100" dist="38100" dir="2700000" algn="tl">
                    <a:srgbClr val="000000">
                      <a:alpha val="43137"/>
                    </a:srgbClr>
                  </a:outerShdw>
                </a:effectLst>
              </a:rPr>
              <a:t>„DAJ </a:t>
            </a:r>
            <a:r>
              <a:rPr lang="pl-PL" sz="2800" b="1" dirty="0" smtClean="0">
                <a:effectLst>
                  <a:outerShdw blurRad="38100" dist="38100" dir="2700000" algn="tl">
                    <a:srgbClr val="000000">
                      <a:alpha val="43137"/>
                    </a:srgbClr>
                  </a:outerShdw>
                </a:effectLst>
              </a:rPr>
              <a:t>WŁOS!”</a:t>
            </a:r>
            <a:endParaRPr lang="de-DE" sz="2800" b="1" dirty="0">
              <a:effectLst>
                <a:outerShdw blurRad="38100" dist="38100" dir="2700000" algn="tl">
                  <a:srgbClr val="000000">
                    <a:alpha val="43137"/>
                  </a:srgbClr>
                </a:outerShdw>
              </a:effectLst>
            </a:endParaRPr>
          </a:p>
        </p:txBody>
      </p:sp>
      <p:sp>
        <p:nvSpPr>
          <p:cNvPr id="12" name="Symbol zastępczy zawartości 4">
            <a:extLst>
              <a:ext uri="{FF2B5EF4-FFF2-40B4-BE49-F238E27FC236}">
                <a16:creationId xmlns="" xmlns:a16="http://schemas.microsoft.com/office/drawing/2014/main" id="{A544554D-9424-408F-B599-2F06BDFADF96}"/>
              </a:ext>
            </a:extLst>
          </p:cNvPr>
          <p:cNvSpPr>
            <a:spLocks noGrp="1"/>
          </p:cNvSpPr>
          <p:nvPr>
            <p:ph idx="1"/>
          </p:nvPr>
        </p:nvSpPr>
        <p:spPr>
          <a:xfrm>
            <a:off x="7611415" y="898498"/>
            <a:ext cx="3979572" cy="5335480"/>
          </a:xfrm>
        </p:spPr>
        <p:txBody>
          <a:bodyPr>
            <a:noAutofit/>
          </a:bodyPr>
          <a:lstStyle/>
          <a:p>
            <a:pPr marL="68580" indent="0" algn="ctr">
              <a:lnSpc>
                <a:spcPct val="150000"/>
              </a:lnSpc>
              <a:buNone/>
            </a:pPr>
            <a:r>
              <a:rPr lang="pl-PL" sz="1700" dirty="0" smtClean="0">
                <a:effectLst>
                  <a:outerShdw blurRad="38100" dist="38100" dir="2700000" algn="tl">
                    <a:srgbClr val="000000">
                      <a:alpha val="43137"/>
                    </a:srgbClr>
                  </a:outerShdw>
                </a:effectLst>
              </a:rPr>
              <a:t>Akcja „Daj Włos”  ma na celu przekazanie włosów , z których powstaną peruki, dla kobiet po chemioterapii. Dlatego też uczennice </a:t>
            </a:r>
            <a:r>
              <a:rPr lang="pl-PL" sz="1700" dirty="0">
                <a:effectLst>
                  <a:outerShdw blurRad="38100" dist="38100" dir="2700000" algn="tl">
                    <a:srgbClr val="000000">
                      <a:alpha val="43137"/>
                    </a:srgbClr>
                  </a:outerShdw>
                </a:effectLst>
              </a:rPr>
              <a:t>naszej </a:t>
            </a:r>
            <a:r>
              <a:rPr lang="pl-PL" sz="1700" dirty="0" smtClean="0">
                <a:effectLst>
                  <a:outerShdw blurRad="38100" dist="38100" dir="2700000" algn="tl">
                    <a:srgbClr val="000000">
                      <a:alpha val="43137"/>
                    </a:srgbClr>
                  </a:outerShdw>
                </a:effectLst>
              </a:rPr>
              <a:t>szkoły  oraz </a:t>
            </a:r>
          </a:p>
          <a:p>
            <a:pPr marL="68580" indent="0" algn="ctr">
              <a:lnSpc>
                <a:spcPct val="150000"/>
              </a:lnSpc>
              <a:buNone/>
            </a:pPr>
            <a:r>
              <a:rPr lang="pl-PL" sz="1700" dirty="0" smtClean="0">
                <a:effectLst>
                  <a:outerShdw blurRad="38100" dist="38100" dir="2700000" algn="tl">
                    <a:srgbClr val="000000">
                      <a:alpha val="43137"/>
                    </a:srgbClr>
                  </a:outerShdw>
                </a:effectLst>
              </a:rPr>
              <a:t>p. </a:t>
            </a:r>
            <a:r>
              <a:rPr lang="pl-PL" sz="1700" dirty="0">
                <a:effectLst>
                  <a:outerShdw blurRad="38100" dist="38100" dir="2700000" algn="tl">
                    <a:srgbClr val="000000">
                      <a:alpha val="43137"/>
                    </a:srgbClr>
                  </a:outerShdw>
                </a:effectLst>
              </a:rPr>
              <a:t>wicedyrektor </a:t>
            </a:r>
            <a:r>
              <a:rPr lang="pl-PL" sz="1700" dirty="0" smtClean="0">
                <a:effectLst>
                  <a:outerShdw blurRad="38100" dist="38100" dir="2700000" algn="tl">
                    <a:srgbClr val="000000">
                      <a:alpha val="43137"/>
                    </a:srgbClr>
                  </a:outerShdw>
                </a:effectLst>
              </a:rPr>
              <a:t> Elżbieta </a:t>
            </a:r>
            <a:r>
              <a:rPr lang="pl-PL" sz="1700" dirty="0">
                <a:effectLst>
                  <a:outerShdw blurRad="38100" dist="38100" dir="2700000" algn="tl">
                    <a:srgbClr val="000000">
                      <a:alpha val="43137"/>
                    </a:srgbClr>
                  </a:outerShdw>
                </a:effectLst>
              </a:rPr>
              <a:t>Karkoszka postanowiły </a:t>
            </a:r>
            <a:r>
              <a:rPr lang="pl-PL" sz="1700" dirty="0" smtClean="0">
                <a:effectLst>
                  <a:outerShdw blurRad="38100" dist="38100" dir="2700000" algn="tl">
                    <a:srgbClr val="000000">
                      <a:alpha val="43137"/>
                    </a:srgbClr>
                  </a:outerShdw>
                </a:effectLst>
              </a:rPr>
              <a:t> włączyć się w akcję Fundacji Rak'n'Roll i przekazać swe piękne, długie włosy na peruki.</a:t>
            </a:r>
          </a:p>
          <a:p>
            <a:pPr marL="68580" indent="0" algn="ctr">
              <a:lnSpc>
                <a:spcPct val="150000"/>
              </a:lnSpc>
              <a:buNone/>
            </a:pPr>
            <a:r>
              <a:rPr lang="pl-PL" sz="1700" dirty="0" smtClean="0">
                <a:effectLst>
                  <a:outerShdw blurRad="38100" dist="38100" dir="2700000" algn="tl">
                    <a:srgbClr val="000000">
                      <a:alpha val="43137"/>
                    </a:srgbClr>
                  </a:outerShdw>
                </a:effectLst>
              </a:rPr>
              <a:t> </a:t>
            </a:r>
            <a:endParaRPr lang="pl-PL" sz="1800" dirty="0">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71A989ED-6653-47B9-B601-D3D955546276}"/>
              </a:ext>
            </a:extLst>
          </p:cNvPr>
          <p:cNvPicPr>
            <a:picLocks noChangeAspect="1"/>
          </p:cNvPicPr>
          <p:nvPr/>
        </p:nvPicPr>
        <p:blipFill>
          <a:blip r:embed="rId4"/>
          <a:srcRect/>
          <a:stretch/>
        </p:blipFill>
        <p:spPr>
          <a:xfrm>
            <a:off x="676667" y="5216780"/>
            <a:ext cx="1429305" cy="1429305"/>
          </a:xfrm>
          <a:prstGeom prst="rect">
            <a:avLst/>
          </a:prstGeom>
        </p:spPr>
      </p:pic>
      <p:pic>
        <p:nvPicPr>
          <p:cNvPr id="9" name="Wideo">
            <a:hlinkClick r:id="" action="ppaction://media"/>
            <a:extLst>
              <a:ext uri="{FF2B5EF4-FFF2-40B4-BE49-F238E27FC236}">
                <a16:creationId xmlns="" xmlns:a16="http://schemas.microsoft.com/office/drawing/2014/main" id="{81874446-3C16-4C2B-BE80-905B19C909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4649" y="1473470"/>
            <a:ext cx="6596703" cy="3716997"/>
          </a:xfrm>
          <a:prstGeom prst="rect">
            <a:avLst/>
          </a:prstGeom>
        </p:spPr>
      </p:pic>
    </p:spTree>
    <p:extLst>
      <p:ext uri="{BB962C8B-B14F-4D97-AF65-F5344CB8AC3E}">
        <p14:creationId xmlns:p14="http://schemas.microsoft.com/office/powerpoint/2010/main" val="1231883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381643" y="2123457"/>
            <a:ext cx="9390977" cy="797296"/>
          </a:xfrm>
        </p:spPr>
        <p:txBody>
          <a:bodyPr>
            <a:normAutofit/>
          </a:bodyPr>
          <a:lstStyle/>
          <a:p>
            <a:pPr marL="68580" indent="0" algn="ctr">
              <a:buNone/>
            </a:pPr>
            <a:r>
              <a:rPr lang="pl-PL" sz="4400" b="1" dirty="0">
                <a:effectLst>
                  <a:outerShdw blurRad="38100" dist="38100" dir="2700000" algn="tl">
                    <a:srgbClr val="000000">
                      <a:alpha val="43137"/>
                    </a:srgbClr>
                  </a:outerShdw>
                </a:effectLst>
              </a:rPr>
              <a:t>Poznawanie innych </a:t>
            </a:r>
            <a:r>
              <a:rPr lang="pl-PL" sz="4400" b="1" dirty="0" smtClean="0">
                <a:effectLst>
                  <a:outerShdw blurRad="38100" dist="38100" dir="2700000" algn="tl">
                    <a:srgbClr val="000000">
                      <a:alpha val="43137"/>
                    </a:srgbClr>
                  </a:outerShdw>
                </a:effectLst>
              </a:rPr>
              <a:t>kultur.</a:t>
            </a:r>
            <a:endParaRPr lang="pl-PL" sz="44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sp>
        <p:nvSpPr>
          <p:cNvPr id="7" name="pole tekstowe 6">
            <a:extLst>
              <a:ext uri="{FF2B5EF4-FFF2-40B4-BE49-F238E27FC236}">
                <a16:creationId xmlns="" xmlns:a16="http://schemas.microsoft.com/office/drawing/2014/main" id="{9A4B045B-752E-4A89-95CF-EDFD6C8ECE07}"/>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POZNAWANIE INNYCH KULTUR</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9" name="Obraz 8">
            <a:extLst>
              <a:ext uri="{FF2B5EF4-FFF2-40B4-BE49-F238E27FC236}">
                <a16:creationId xmlns="" xmlns:a16="http://schemas.microsoft.com/office/drawing/2014/main" id="{407143E5-C30A-4B3B-A9F9-7E4D660E1CE4}"/>
              </a:ext>
            </a:extLst>
          </p:cNvPr>
          <p:cNvPicPr>
            <a:picLocks noChangeAspect="1"/>
          </p:cNvPicPr>
          <p:nvPr/>
        </p:nvPicPr>
        <p:blipFill>
          <a:blip r:embed="rId2"/>
          <a:srcRect/>
          <a:stretch/>
        </p:blipFill>
        <p:spPr>
          <a:xfrm>
            <a:off x="676667" y="5216780"/>
            <a:ext cx="1429305" cy="1429305"/>
          </a:xfrm>
          <a:prstGeom prst="rect">
            <a:avLst/>
          </a:prstGeom>
        </p:spPr>
      </p:pic>
      <p:sp>
        <p:nvSpPr>
          <p:cNvPr id="6" name="Tytuł 1">
            <a:extLst>
              <a:ext uri="{FF2B5EF4-FFF2-40B4-BE49-F238E27FC236}">
                <a16:creationId xmlns="" xmlns:a16="http://schemas.microsoft.com/office/drawing/2014/main" id="{A20FE0A7-5837-4DB4-846D-69C15ADC3440}"/>
              </a:ext>
            </a:extLst>
          </p:cNvPr>
          <p:cNvSpPr txBox="1">
            <a:spLocks/>
          </p:cNvSpPr>
          <p:nvPr/>
        </p:nvSpPr>
        <p:spPr>
          <a:xfrm>
            <a:off x="2088714" y="4568654"/>
            <a:ext cx="8014571" cy="110943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sz="32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„Musicie od siebie wymagać </a:t>
            </a:r>
            <a:r>
              <a:rPr lang="pl-PL" sz="32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,nawet </a:t>
            </a:r>
            <a:r>
              <a:rPr lang="pl-PL" sz="32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gdyby inni od was nie wymagali</a:t>
            </a:r>
            <a:r>
              <a:rPr lang="pl-PL" sz="32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a:t>
            </a:r>
            <a:endParaRPr lang="pl-PL" sz="32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endParaRPr>
          </a:p>
          <a:p>
            <a:pPr algn="r"/>
            <a:r>
              <a:rPr lang="pl-PL" sz="1500" i="1" dirty="0" smtClean="0">
                <a:solidFill>
                  <a:schemeClr val="tx2">
                    <a:lumMod val="75000"/>
                  </a:schemeClr>
                </a:solidFill>
                <a:effectLst>
                  <a:outerShdw blurRad="38100" dist="38100" dir="2700000" algn="tl">
                    <a:srgbClr val="000000">
                      <a:alpha val="43137"/>
                    </a:srgbClr>
                  </a:outerShdw>
                </a:effectLst>
              </a:rPr>
              <a:t>Jan </a:t>
            </a:r>
            <a:r>
              <a:rPr lang="pl-PL" sz="1500" i="1" dirty="0">
                <a:solidFill>
                  <a:schemeClr val="tx2">
                    <a:lumMod val="75000"/>
                  </a:schemeClr>
                </a:solidFill>
                <a:effectLst>
                  <a:outerShdw blurRad="38100" dist="38100" dir="2700000" algn="tl">
                    <a:srgbClr val="000000">
                      <a:alpha val="43137"/>
                    </a:srgbClr>
                  </a:outerShdw>
                </a:effectLst>
              </a:rPr>
              <a:t>Paweł II</a:t>
            </a:r>
            <a:endParaRPr lang="de-DE" sz="2200"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108552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 xmlns:a16="http://schemas.microsoft.com/office/drawing/2014/main" id="{831552DA-AA44-40DC-A933-36EAE81B5CE3}"/>
              </a:ext>
            </a:extLst>
          </p:cNvPr>
          <p:cNvPicPr>
            <a:picLocks noChangeAspect="1"/>
          </p:cNvPicPr>
          <p:nvPr/>
        </p:nvPicPr>
        <p:blipFill>
          <a:blip r:embed="rId2"/>
          <a:stretch>
            <a:fillRect/>
          </a:stretch>
        </p:blipFill>
        <p:spPr>
          <a:xfrm>
            <a:off x="1953251" y="2081443"/>
            <a:ext cx="2123081" cy="2218620"/>
          </a:xfrm>
          <a:prstGeom prst="rect">
            <a:avLst/>
          </a:prstGeom>
        </p:spPr>
      </p:pic>
      <p:pic>
        <p:nvPicPr>
          <p:cNvPr id="12" name="Obraz 11">
            <a:extLst>
              <a:ext uri="{FF2B5EF4-FFF2-40B4-BE49-F238E27FC236}">
                <a16:creationId xmlns="" xmlns:a16="http://schemas.microsoft.com/office/drawing/2014/main" id="{B7230E7F-9997-44FB-9796-E4ABE3564D3F}"/>
              </a:ext>
            </a:extLst>
          </p:cNvPr>
          <p:cNvPicPr>
            <a:picLocks noChangeAspect="1"/>
          </p:cNvPicPr>
          <p:nvPr/>
        </p:nvPicPr>
        <p:blipFill rotWithShape="1">
          <a:blip r:embed="rId3"/>
          <a:srcRect b="33700"/>
          <a:stretch/>
        </p:blipFill>
        <p:spPr>
          <a:xfrm>
            <a:off x="168676" y="286700"/>
            <a:ext cx="2234686" cy="2136791"/>
          </a:xfrm>
          <a:prstGeom prst="rect">
            <a:avLst/>
          </a:prstGeom>
        </p:spPr>
      </p:pic>
      <p:sp>
        <p:nvSpPr>
          <p:cNvPr id="17" name="pole tekstowe 16">
            <a:extLst>
              <a:ext uri="{FF2B5EF4-FFF2-40B4-BE49-F238E27FC236}">
                <a16:creationId xmlns="" xmlns:a16="http://schemas.microsoft.com/office/drawing/2014/main" id="{74B26A7D-8A64-4A84-B6F7-C572A1E70CC7}"/>
              </a:ext>
            </a:extLst>
          </p:cNvPr>
          <p:cNvSpPr txBox="1"/>
          <p:nvPr/>
        </p:nvSpPr>
        <p:spPr>
          <a:xfrm>
            <a:off x="6058120" y="2349529"/>
            <a:ext cx="4937760" cy="4247317"/>
          </a:xfrm>
          <a:prstGeom prst="rect">
            <a:avLst/>
          </a:prstGeom>
          <a:noFill/>
          <a:ln>
            <a:noFill/>
          </a:ln>
        </p:spPr>
        <p:txBody>
          <a:bodyPr wrap="square">
            <a:spAutoFit/>
          </a:bodyPr>
          <a:lstStyle/>
          <a:p>
            <a:pPr algn="ctr">
              <a:lnSpc>
                <a:spcPct val="150000"/>
              </a:lnSpc>
            </a:pPr>
            <a:r>
              <a:rPr lang="pl-PL" sz="1500" dirty="0">
                <a:effectLst>
                  <a:outerShdw blurRad="38100" dist="38100" dir="2700000" algn="tl">
                    <a:srgbClr val="000000">
                      <a:alpha val="43137"/>
                    </a:srgbClr>
                  </a:outerShdw>
                </a:effectLst>
              </a:rPr>
              <a:t>W 2018 i 2020 r. nasza szkoła uzyskała </a:t>
            </a:r>
            <a:r>
              <a:rPr lang="pl-PL" sz="1500" dirty="0" smtClean="0">
                <a:effectLst>
                  <a:outerShdw blurRad="38100" dist="38100" dir="2700000" algn="tl">
                    <a:srgbClr val="000000">
                      <a:alpha val="43137"/>
                    </a:srgbClr>
                  </a:outerShdw>
                </a:effectLst>
              </a:rPr>
              <a:t>tytuł</a:t>
            </a:r>
          </a:p>
          <a:p>
            <a:pPr algn="ctr">
              <a:lnSpc>
                <a:spcPct val="150000"/>
              </a:lnSpc>
            </a:pPr>
            <a:r>
              <a:rPr lang="pl-PL" sz="1500" dirty="0" smtClean="0">
                <a:effectLst>
                  <a:outerShdw blurRad="38100" dist="38100" dir="2700000" algn="tl">
                    <a:srgbClr val="000000">
                      <a:alpha val="43137"/>
                    </a:srgbClr>
                  </a:outerShdw>
                </a:effectLst>
              </a:rPr>
              <a:t> </a:t>
            </a:r>
            <a:r>
              <a:rPr lang="pl-PL" sz="1500" b="1" dirty="0" smtClean="0">
                <a:effectLst>
                  <a:outerShdw blurRad="38100" dist="38100" dir="2700000" algn="tl">
                    <a:srgbClr val="000000">
                      <a:alpha val="43137"/>
                    </a:srgbClr>
                  </a:outerShdw>
                </a:effectLst>
              </a:rPr>
              <a:t>„Złotej Szkoły”</a:t>
            </a:r>
          </a:p>
          <a:p>
            <a:pPr algn="ctr">
              <a:lnSpc>
                <a:spcPct val="150000"/>
              </a:lnSpc>
            </a:pPr>
            <a:r>
              <a:rPr lang="pl-PL" sz="1500" dirty="0" smtClean="0">
                <a:effectLst>
                  <a:outerShdw blurRad="38100" dist="38100" dir="2700000" algn="tl">
                    <a:srgbClr val="000000">
                      <a:alpha val="43137"/>
                    </a:srgbClr>
                  </a:outerShdw>
                </a:effectLst>
              </a:rPr>
              <a:t> </a:t>
            </a:r>
            <a:r>
              <a:rPr lang="pl-PL" sz="1500" dirty="0">
                <a:effectLst>
                  <a:outerShdw blurRad="38100" dist="38100" dir="2700000" algn="tl">
                    <a:srgbClr val="000000">
                      <a:alpha val="43137"/>
                    </a:srgbClr>
                  </a:outerShdw>
                </a:effectLst>
              </a:rPr>
              <a:t>w rankingu Fundacji Edukacyjnej Perspektywy </a:t>
            </a:r>
            <a:r>
              <a:rPr lang="pl-PL" sz="1500" dirty="0" smtClean="0">
                <a:effectLst>
                  <a:outerShdw blurRad="38100" dist="38100" dir="2700000" algn="tl">
                    <a:srgbClr val="000000">
                      <a:alpha val="43137"/>
                    </a:srgbClr>
                  </a:outerShdw>
                </a:effectLst>
              </a:rPr>
              <a:t>dla najlepszych </a:t>
            </a:r>
            <a:r>
              <a:rPr lang="pl-PL" sz="1500" dirty="0">
                <a:effectLst>
                  <a:outerShdw blurRad="38100" dist="38100" dir="2700000" algn="tl">
                    <a:srgbClr val="000000">
                      <a:alpha val="43137"/>
                    </a:srgbClr>
                  </a:outerShdw>
                </a:effectLst>
              </a:rPr>
              <a:t>techników, co </a:t>
            </a:r>
            <a:r>
              <a:rPr lang="pl-PL" sz="1500" dirty="0" smtClean="0">
                <a:effectLst>
                  <a:outerShdw blurRad="38100" dist="38100" dir="2700000" algn="tl">
                    <a:srgbClr val="000000">
                      <a:alpha val="43137"/>
                    </a:srgbClr>
                  </a:outerShdw>
                </a:effectLst>
              </a:rPr>
              <a:t>oznacza, że jesteśmy wśród 100 najlepszych techników w </a:t>
            </a:r>
            <a:r>
              <a:rPr lang="pl-PL" sz="1500" dirty="0">
                <a:effectLst>
                  <a:outerShdw blurRad="38100" dist="38100" dir="2700000" algn="tl">
                    <a:srgbClr val="000000">
                      <a:alpha val="43137"/>
                    </a:srgbClr>
                  </a:outerShdw>
                </a:effectLst>
              </a:rPr>
              <a:t>Polsce. </a:t>
            </a:r>
            <a:endParaRPr lang="pl-PL" sz="1500" dirty="0" smtClean="0">
              <a:effectLst>
                <a:outerShdw blurRad="38100" dist="38100" dir="2700000" algn="tl">
                  <a:srgbClr val="000000">
                    <a:alpha val="43137"/>
                  </a:srgbClr>
                </a:outerShdw>
              </a:effectLst>
            </a:endParaRPr>
          </a:p>
          <a:p>
            <a:pPr algn="ctr">
              <a:lnSpc>
                <a:spcPct val="150000"/>
              </a:lnSpc>
            </a:pPr>
            <a:endParaRPr lang="pl-PL" sz="1500" dirty="0" smtClean="0">
              <a:effectLst>
                <a:outerShdw blurRad="38100" dist="38100" dir="2700000" algn="tl">
                  <a:srgbClr val="000000">
                    <a:alpha val="43137"/>
                  </a:srgbClr>
                </a:outerShdw>
              </a:effectLst>
            </a:endParaRPr>
          </a:p>
          <a:p>
            <a:pPr algn="ctr">
              <a:lnSpc>
                <a:spcPct val="150000"/>
              </a:lnSpc>
            </a:pPr>
            <a:r>
              <a:rPr lang="pl-PL" sz="1500" dirty="0" smtClean="0">
                <a:effectLst>
                  <a:outerShdw blurRad="38100" dist="38100" dir="2700000" algn="tl">
                    <a:srgbClr val="000000">
                      <a:alpha val="43137"/>
                    </a:srgbClr>
                  </a:outerShdw>
                </a:effectLst>
              </a:rPr>
              <a:t>W 2020 r</a:t>
            </a:r>
            <a:r>
              <a:rPr lang="pl-PL" sz="1500" dirty="0">
                <a:effectLst>
                  <a:outerShdw blurRad="38100" dist="38100" dir="2700000" algn="tl">
                    <a:srgbClr val="000000">
                      <a:alpha val="43137"/>
                    </a:srgbClr>
                  </a:outerShdw>
                </a:effectLst>
              </a:rPr>
              <a:t>. miano </a:t>
            </a:r>
            <a:r>
              <a:rPr lang="pl-PL" sz="1500" b="1" dirty="0" smtClean="0">
                <a:effectLst>
                  <a:outerShdw blurRad="38100" dist="38100" dir="2700000" algn="tl">
                    <a:srgbClr val="000000">
                      <a:alpha val="43137"/>
                    </a:srgbClr>
                  </a:outerShdw>
                </a:effectLst>
              </a:rPr>
              <a:t>"Brązowej Szkoły" </a:t>
            </a:r>
            <a:r>
              <a:rPr lang="pl-PL" sz="1500" dirty="0" smtClean="0">
                <a:effectLst>
                  <a:outerShdw blurRad="38100" dist="38100" dir="2700000" algn="tl">
                    <a:srgbClr val="000000">
                      <a:alpha val="43137"/>
                    </a:srgbClr>
                  </a:outerShdw>
                </a:effectLst>
              </a:rPr>
              <a:t>w </a:t>
            </a:r>
            <a:r>
              <a:rPr lang="pl-PL" sz="1500" dirty="0">
                <a:effectLst>
                  <a:outerShdw blurRad="38100" dist="38100" dir="2700000" algn="tl">
                    <a:srgbClr val="000000">
                      <a:alpha val="43137"/>
                    </a:srgbClr>
                  </a:outerShdw>
                </a:effectLst>
              </a:rPr>
              <a:t>tym rankingu, a więc tytuł </a:t>
            </a:r>
            <a:r>
              <a:rPr lang="pl-PL" sz="1500" dirty="0" smtClean="0">
                <a:effectLst>
                  <a:outerShdw blurRad="38100" dist="38100" dir="2700000" algn="tl">
                    <a:srgbClr val="000000">
                      <a:alpha val="43137"/>
                    </a:srgbClr>
                  </a:outerShdw>
                </a:effectLst>
              </a:rPr>
              <a:t> jednego </a:t>
            </a:r>
            <a:r>
              <a:rPr lang="pl-PL" sz="1500" dirty="0">
                <a:effectLst>
                  <a:outerShdw blurRad="38100" dist="38100" dir="2700000" algn="tl">
                    <a:srgbClr val="000000">
                      <a:alpha val="43137"/>
                    </a:srgbClr>
                  </a:outerShdw>
                </a:effectLst>
              </a:rPr>
              <a:t>z 1000 najlepszych liceów </a:t>
            </a:r>
            <a:endParaRPr lang="pl-PL" sz="1500" dirty="0" smtClean="0">
              <a:effectLst>
                <a:outerShdw blurRad="38100" dist="38100" dir="2700000" algn="tl">
                  <a:srgbClr val="000000">
                    <a:alpha val="43137"/>
                  </a:srgbClr>
                </a:outerShdw>
              </a:effectLst>
            </a:endParaRPr>
          </a:p>
          <a:p>
            <a:pPr algn="ctr">
              <a:lnSpc>
                <a:spcPct val="150000"/>
              </a:lnSpc>
            </a:pPr>
            <a:r>
              <a:rPr lang="pl-PL" sz="1500" dirty="0" smtClean="0">
                <a:effectLst>
                  <a:outerShdw blurRad="38100" dist="38100" dir="2700000" algn="tl">
                    <a:srgbClr val="000000">
                      <a:alpha val="43137"/>
                    </a:srgbClr>
                  </a:outerShdw>
                </a:effectLst>
              </a:rPr>
              <a:t>w </a:t>
            </a:r>
            <a:r>
              <a:rPr lang="pl-PL" sz="1500" dirty="0">
                <a:effectLst>
                  <a:outerShdw blurRad="38100" dist="38100" dir="2700000" algn="tl">
                    <a:srgbClr val="000000">
                      <a:alpha val="43137"/>
                    </a:srgbClr>
                  </a:outerShdw>
                </a:effectLst>
              </a:rPr>
              <a:t>kraju, otrzymało także nasze liceum. </a:t>
            </a:r>
          </a:p>
          <a:p>
            <a:pPr algn="ctr">
              <a:lnSpc>
                <a:spcPct val="150000"/>
              </a:lnSpc>
            </a:pPr>
            <a:r>
              <a:rPr lang="pl-PL" sz="1500" dirty="0">
                <a:effectLst>
                  <a:outerShdw blurRad="38100" dist="38100" dir="2700000" algn="tl">
                    <a:srgbClr val="000000">
                      <a:alpha val="43137"/>
                    </a:srgbClr>
                  </a:outerShdw>
                </a:effectLst>
              </a:rPr>
              <a:t>Liceum otrzymało brązową tarczę także </a:t>
            </a:r>
            <a:endParaRPr lang="pl-PL" sz="1500" dirty="0" smtClean="0">
              <a:effectLst>
                <a:outerShdw blurRad="38100" dist="38100" dir="2700000" algn="tl">
                  <a:srgbClr val="000000">
                    <a:alpha val="43137"/>
                  </a:srgbClr>
                </a:outerShdw>
              </a:effectLst>
            </a:endParaRPr>
          </a:p>
          <a:p>
            <a:pPr algn="ctr">
              <a:lnSpc>
                <a:spcPct val="150000"/>
              </a:lnSpc>
            </a:pPr>
            <a:r>
              <a:rPr lang="pl-PL" sz="1500" dirty="0" smtClean="0">
                <a:effectLst>
                  <a:outerShdw blurRad="38100" dist="38100" dir="2700000" algn="tl">
                    <a:srgbClr val="000000">
                      <a:alpha val="43137"/>
                    </a:srgbClr>
                  </a:outerShdw>
                </a:effectLst>
              </a:rPr>
              <a:t>w </a:t>
            </a:r>
            <a:r>
              <a:rPr lang="pl-PL" sz="1500" dirty="0">
                <a:effectLst>
                  <a:outerShdw blurRad="38100" dist="38100" dir="2700000" algn="tl">
                    <a:srgbClr val="000000">
                      <a:alpha val="43137"/>
                    </a:srgbClr>
                  </a:outerShdw>
                </a:effectLst>
              </a:rPr>
              <a:t>roku 2021</a:t>
            </a:r>
            <a:r>
              <a:rPr lang="pl-PL" sz="1500" dirty="0" smtClean="0">
                <a:effectLst>
                  <a:outerShdw blurRad="38100" dist="38100" dir="2700000" algn="tl">
                    <a:srgbClr val="000000">
                      <a:alpha val="43137"/>
                    </a:srgbClr>
                  </a:outerShdw>
                </a:effectLst>
              </a:rPr>
              <a:t>.</a:t>
            </a:r>
          </a:p>
          <a:p>
            <a:pPr algn="ctr">
              <a:lnSpc>
                <a:spcPct val="150000"/>
              </a:lnSpc>
            </a:pPr>
            <a:endParaRPr lang="de-DE" sz="1500" dirty="0">
              <a:effectLst>
                <a:outerShdw blurRad="38100" dist="38100" dir="2700000" algn="tl">
                  <a:srgbClr val="000000">
                    <a:alpha val="43137"/>
                  </a:srgbClr>
                </a:outerShdw>
              </a:effectLst>
            </a:endParaRPr>
          </a:p>
        </p:txBody>
      </p:sp>
      <p:sp>
        <p:nvSpPr>
          <p:cNvPr id="18" name="pole tekstowe 17">
            <a:extLst>
              <a:ext uri="{FF2B5EF4-FFF2-40B4-BE49-F238E27FC236}">
                <a16:creationId xmlns="" xmlns:a16="http://schemas.microsoft.com/office/drawing/2014/main" id="{C92D1F25-BBB5-4D54-BA87-7CDF9B492EE0}"/>
              </a:ext>
            </a:extLst>
          </p:cNvPr>
          <p:cNvSpPr txBox="1"/>
          <p:nvPr/>
        </p:nvSpPr>
        <p:spPr>
          <a:xfrm>
            <a:off x="6329777" y="739858"/>
            <a:ext cx="4394447" cy="584775"/>
          </a:xfrm>
          <a:prstGeom prst="rect">
            <a:avLst/>
          </a:prstGeom>
          <a:noFill/>
          <a:ln>
            <a:noFill/>
          </a:ln>
        </p:spPr>
        <p:txBody>
          <a:bodyPr wrap="square">
            <a:spAutoFit/>
          </a:bodyPr>
          <a:lstStyle/>
          <a:p>
            <a:pPr algn="ctr"/>
            <a:r>
              <a:rPr lang="pl-PL" sz="3200" b="1" dirty="0" smtClean="0">
                <a:solidFill>
                  <a:schemeClr val="bg1"/>
                </a:solidFill>
                <a:effectLst>
                  <a:outerShdw blurRad="38100" dist="38100" dir="2700000" algn="tl">
                    <a:srgbClr val="000000">
                      <a:alpha val="43137"/>
                    </a:srgbClr>
                  </a:outerShdw>
                </a:effectLst>
              </a:rPr>
              <a:t>„ZŁOTA SZKOŁA”</a:t>
            </a:r>
            <a:endParaRPr lang="pl-PL" sz="3200" b="1" dirty="0">
              <a:solidFill>
                <a:schemeClr val="bg1"/>
              </a:solidFill>
              <a:effectLst>
                <a:outerShdw blurRad="38100" dist="38100" dir="2700000" algn="tl">
                  <a:srgbClr val="000000">
                    <a:alpha val="43137"/>
                  </a:srgbClr>
                </a:outerShdw>
              </a:effectLst>
            </a:endParaRPr>
          </a:p>
        </p:txBody>
      </p:sp>
      <p:pic>
        <p:nvPicPr>
          <p:cNvPr id="3" name="Obraz 2">
            <a:extLst>
              <a:ext uri="{FF2B5EF4-FFF2-40B4-BE49-F238E27FC236}">
                <a16:creationId xmlns="" xmlns:a16="http://schemas.microsoft.com/office/drawing/2014/main" id="{7BBC8857-C687-4848-BDD6-89487A152019}"/>
              </a:ext>
            </a:extLst>
          </p:cNvPr>
          <p:cNvPicPr>
            <a:picLocks noChangeAspect="1"/>
          </p:cNvPicPr>
          <p:nvPr/>
        </p:nvPicPr>
        <p:blipFill>
          <a:blip r:embed="rId4"/>
          <a:stretch>
            <a:fillRect/>
          </a:stretch>
        </p:blipFill>
        <p:spPr>
          <a:xfrm>
            <a:off x="3836799" y="3905534"/>
            <a:ext cx="2123080" cy="2123080"/>
          </a:xfrm>
          <a:prstGeom prst="rect">
            <a:avLst/>
          </a:prstGeom>
        </p:spPr>
      </p:pic>
      <p:pic>
        <p:nvPicPr>
          <p:cNvPr id="11" name="Obraz 10">
            <a:extLst>
              <a:ext uri="{FF2B5EF4-FFF2-40B4-BE49-F238E27FC236}">
                <a16:creationId xmlns="" xmlns:a16="http://schemas.microsoft.com/office/drawing/2014/main" id="{E06B376A-0635-4085-A3B8-FAD0811354FF}"/>
              </a:ext>
            </a:extLst>
          </p:cNvPr>
          <p:cNvPicPr>
            <a:picLocks noChangeAspect="1"/>
          </p:cNvPicPr>
          <p:nvPr/>
        </p:nvPicPr>
        <p:blipFill>
          <a:blip r:embed="rId5"/>
          <a:srcRect/>
          <a:stretch/>
        </p:blipFill>
        <p:spPr>
          <a:xfrm>
            <a:off x="676667" y="5216780"/>
            <a:ext cx="1429305" cy="1429305"/>
          </a:xfrm>
          <a:prstGeom prst="rect">
            <a:avLst/>
          </a:prstGeom>
        </p:spPr>
      </p:pic>
      <p:sp>
        <p:nvSpPr>
          <p:cNvPr id="13" name="pole tekstowe 12">
            <a:extLst>
              <a:ext uri="{FF2B5EF4-FFF2-40B4-BE49-F238E27FC236}">
                <a16:creationId xmlns="" xmlns:a16="http://schemas.microsoft.com/office/drawing/2014/main" id="{25597EB5-06BA-4FBD-831D-AFF56FF7D4C7}"/>
              </a:ext>
            </a:extLst>
          </p:cNvPr>
          <p:cNvSpPr txBox="1"/>
          <p:nvPr/>
        </p:nvSpPr>
        <p:spPr>
          <a:xfrm>
            <a:off x="6184777" y="0"/>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WYSOKI POZIOM NAUCZANIA – GWARANCJA ZDANEJ MATURY</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2214598"/>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POZNAWANIE INNYCH KULTUR</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97337267-339E-4F11-B44C-F3AFD637D1D4}"/>
              </a:ext>
            </a:extLst>
          </p:cNvPr>
          <p:cNvSpPr>
            <a:spLocks noGrp="1"/>
          </p:cNvSpPr>
          <p:nvPr>
            <p:ph type="title"/>
          </p:nvPr>
        </p:nvSpPr>
        <p:spPr>
          <a:xfrm>
            <a:off x="1391319" y="796210"/>
            <a:ext cx="9366325" cy="798991"/>
          </a:xfrm>
        </p:spPr>
        <p:txBody>
          <a:bodyPr>
            <a:normAutofit/>
          </a:bodyPr>
          <a:lstStyle/>
          <a:p>
            <a:r>
              <a:rPr lang="pl-PL" sz="2800" b="1" dirty="0">
                <a:effectLst>
                  <a:outerShdw blurRad="38100" dist="38100" dir="2700000" algn="tl">
                    <a:srgbClr val="000000">
                      <a:alpha val="43137"/>
                    </a:srgbClr>
                  </a:outerShdw>
                </a:effectLst>
              </a:rPr>
              <a:t>DZIEŃ  KUCHNI NIEMIECKIEJ I FRANCUSKIEJ</a:t>
            </a:r>
            <a:endParaRPr lang="de-DE" sz="2800" b="1" dirty="0">
              <a:effectLst>
                <a:outerShdw blurRad="38100" dist="38100" dir="2700000" algn="tl">
                  <a:srgbClr val="000000">
                    <a:alpha val="43137"/>
                  </a:srgbClr>
                </a:outerShdw>
              </a:effectLst>
            </a:endParaRPr>
          </a:p>
        </p:txBody>
      </p:sp>
      <p:sp>
        <p:nvSpPr>
          <p:cNvPr id="8" name="Symbol zastępczy zawartości 4">
            <a:extLst>
              <a:ext uri="{FF2B5EF4-FFF2-40B4-BE49-F238E27FC236}">
                <a16:creationId xmlns="" xmlns:a16="http://schemas.microsoft.com/office/drawing/2014/main" id="{1A5FFBDA-AD62-4EE3-A626-CC07459DA443}"/>
              </a:ext>
            </a:extLst>
          </p:cNvPr>
          <p:cNvSpPr>
            <a:spLocks noGrp="1"/>
          </p:cNvSpPr>
          <p:nvPr>
            <p:ph idx="1"/>
          </p:nvPr>
        </p:nvSpPr>
        <p:spPr>
          <a:xfrm>
            <a:off x="1390650" y="1766887"/>
            <a:ext cx="9391650" cy="3657369"/>
          </a:xfrm>
        </p:spPr>
        <p:txBody>
          <a:bodyPr>
            <a:normAutofit fontScale="92500" lnSpcReduction="20000"/>
          </a:bodyPr>
          <a:lstStyle/>
          <a:p>
            <a:pPr marL="68580" indent="0" algn="just">
              <a:lnSpc>
                <a:spcPct val="170000"/>
              </a:lnSpc>
              <a:buNone/>
            </a:pPr>
            <a:r>
              <a:rPr lang="pl-PL" sz="2000" dirty="0">
                <a:effectLst>
                  <a:outerShdw blurRad="38100" dist="38100" dir="2700000" algn="tl">
                    <a:srgbClr val="000000">
                      <a:alpha val="43137"/>
                    </a:srgbClr>
                  </a:outerShdw>
                </a:effectLst>
              </a:rPr>
              <a:t>Europejski Dzień Języków Obcych obchodzony jest w naszej szkole </a:t>
            </a:r>
            <a:r>
              <a:rPr lang="pl-PL" sz="2000" dirty="0" smtClean="0">
                <a:effectLst>
                  <a:outerShdw blurRad="38100" dist="38100" dir="2700000" algn="tl">
                    <a:srgbClr val="000000">
                      <a:alpha val="43137"/>
                    </a:srgbClr>
                  </a:outerShdw>
                </a:effectLst>
              </a:rPr>
              <a:t>tematycznie</a:t>
            </a:r>
            <a:r>
              <a:rPr lang="pl-PL" sz="2000" dirty="0">
                <a:effectLst>
                  <a:outerShdw blurRad="38100" dist="38100" dir="2700000" algn="tl">
                    <a:srgbClr val="000000">
                      <a:alpha val="43137"/>
                    </a:srgbClr>
                  </a:outerShdw>
                </a:effectLst>
              </a:rPr>
              <a:t> </a:t>
            </a:r>
            <a:r>
              <a:rPr lang="pl-PL" sz="2000" dirty="0" smtClean="0">
                <a:effectLst>
                  <a:outerShdw blurRad="38100" dist="38100" dir="2700000" algn="tl">
                    <a:srgbClr val="000000">
                      <a:alpha val="43137"/>
                    </a:srgbClr>
                  </a:outerShdw>
                </a:effectLst>
              </a:rPr>
              <a:t>jako Dzień Kuchni </a:t>
            </a:r>
            <a:r>
              <a:rPr lang="pl-PL" sz="2000" dirty="0">
                <a:effectLst>
                  <a:outerShdw blurRad="38100" dist="38100" dir="2700000" algn="tl">
                    <a:srgbClr val="000000">
                      <a:alpha val="43137"/>
                    </a:srgbClr>
                  </a:outerShdw>
                </a:effectLst>
              </a:rPr>
              <a:t>N</a:t>
            </a:r>
            <a:r>
              <a:rPr lang="pl-PL" sz="2000" dirty="0" smtClean="0">
                <a:effectLst>
                  <a:outerShdw blurRad="38100" dist="38100" dir="2700000" algn="tl">
                    <a:srgbClr val="000000">
                      <a:alpha val="43137"/>
                    </a:srgbClr>
                  </a:outerShdw>
                </a:effectLst>
              </a:rPr>
              <a:t>iemieckiej </a:t>
            </a:r>
            <a:r>
              <a:rPr lang="pl-PL" sz="2000" dirty="0">
                <a:effectLst>
                  <a:outerShdw blurRad="38100" dist="38100" dir="2700000" algn="tl">
                    <a:srgbClr val="000000">
                      <a:alpha val="43137"/>
                    </a:srgbClr>
                  </a:outerShdw>
                </a:effectLst>
              </a:rPr>
              <a:t>oraz </a:t>
            </a:r>
            <a:r>
              <a:rPr lang="pl-PL" sz="2000" dirty="0" smtClean="0">
                <a:effectLst>
                  <a:outerShdw blurRad="38100" dist="38100" dir="2700000" algn="tl">
                    <a:srgbClr val="000000">
                      <a:alpha val="43137"/>
                    </a:srgbClr>
                  </a:outerShdw>
                </a:effectLst>
              </a:rPr>
              <a:t>Dzień </a:t>
            </a:r>
            <a:r>
              <a:rPr lang="pl-PL" sz="2000" dirty="0">
                <a:effectLst>
                  <a:outerShdw blurRad="38100" dist="38100" dir="2700000" algn="tl">
                    <a:srgbClr val="000000">
                      <a:alpha val="43137"/>
                    </a:srgbClr>
                  </a:outerShdw>
                </a:effectLst>
              </a:rPr>
              <a:t>K</a:t>
            </a:r>
            <a:r>
              <a:rPr lang="pl-PL" sz="2000" dirty="0" smtClean="0">
                <a:effectLst>
                  <a:outerShdw blurRad="38100" dist="38100" dir="2700000" algn="tl">
                    <a:srgbClr val="000000">
                      <a:alpha val="43137"/>
                    </a:srgbClr>
                  </a:outerShdw>
                </a:effectLst>
              </a:rPr>
              <a:t>uchni </a:t>
            </a:r>
            <a:r>
              <a:rPr lang="pl-PL" sz="2000" dirty="0">
                <a:effectLst>
                  <a:outerShdw blurRad="38100" dist="38100" dir="2700000" algn="tl">
                    <a:srgbClr val="000000">
                      <a:alpha val="43137"/>
                    </a:srgbClr>
                  </a:outerShdw>
                </a:effectLst>
              </a:rPr>
              <a:t>F</a:t>
            </a:r>
            <a:r>
              <a:rPr lang="pl-PL" sz="2000" dirty="0" smtClean="0">
                <a:effectLst>
                  <a:outerShdw blurRad="38100" dist="38100" dir="2700000" algn="tl">
                    <a:srgbClr val="000000">
                      <a:alpha val="43137"/>
                    </a:srgbClr>
                  </a:outerShdw>
                </a:effectLst>
              </a:rPr>
              <a:t>rancuskiej</a:t>
            </a:r>
            <a:r>
              <a:rPr lang="pl-PL" sz="2000" dirty="0">
                <a:effectLst>
                  <a:outerShdw blurRad="38100" dist="38100" dir="2700000" algn="tl">
                    <a:srgbClr val="000000">
                      <a:alpha val="43137"/>
                    </a:srgbClr>
                  </a:outerShdw>
                </a:effectLst>
              </a:rPr>
              <a:t>. </a:t>
            </a:r>
            <a:r>
              <a:rPr lang="pl-PL" sz="2000" dirty="0" smtClean="0">
                <a:effectLst>
                  <a:outerShdw blurRad="38100" dist="38100" dir="2700000" algn="tl">
                    <a:srgbClr val="000000">
                      <a:alpha val="43137"/>
                    </a:srgbClr>
                  </a:outerShdw>
                </a:effectLst>
              </a:rPr>
              <a:t>Uczniowie w </a:t>
            </a:r>
            <a:r>
              <a:rPr lang="pl-PL" sz="2000" dirty="0">
                <a:effectLst>
                  <a:outerShdw blurRad="38100" dist="38100" dir="2700000" algn="tl">
                    <a:srgbClr val="000000">
                      <a:alpha val="43137"/>
                    </a:srgbClr>
                  </a:outerShdw>
                </a:effectLst>
              </a:rPr>
              <a:t>kilkuosobowych </a:t>
            </a:r>
            <a:r>
              <a:rPr lang="pl-PL" sz="2000" dirty="0" smtClean="0">
                <a:effectLst>
                  <a:outerShdw blurRad="38100" dist="38100" dir="2700000" algn="tl">
                    <a:srgbClr val="000000">
                      <a:alpha val="43137"/>
                    </a:srgbClr>
                  </a:outerShdw>
                </a:effectLst>
              </a:rPr>
              <a:t>grupach, </a:t>
            </a:r>
            <a:r>
              <a:rPr lang="pl-PL" sz="2000" dirty="0">
                <a:effectLst>
                  <a:outerShdw blurRad="38100" dist="38100" dir="2700000" algn="tl">
                    <a:srgbClr val="000000">
                      <a:alpha val="43137"/>
                    </a:srgbClr>
                  </a:outerShdw>
                </a:effectLst>
              </a:rPr>
              <a:t>przygotowują wiele smakowitych potraw, </a:t>
            </a:r>
            <a:r>
              <a:rPr lang="pl-PL" sz="2000" dirty="0" smtClean="0">
                <a:effectLst>
                  <a:outerShdw blurRad="38100" dist="38100" dir="2700000" algn="tl">
                    <a:srgbClr val="000000">
                      <a:alpha val="43137"/>
                    </a:srgbClr>
                  </a:outerShdw>
                </a:effectLst>
              </a:rPr>
              <a:t>doskonaląc </a:t>
            </a:r>
            <a:r>
              <a:rPr lang="pl-PL" sz="2000" dirty="0">
                <a:effectLst>
                  <a:outerShdw blurRad="38100" dist="38100" dir="2700000" algn="tl">
                    <a:srgbClr val="000000">
                      <a:alpha val="43137"/>
                    </a:srgbClr>
                  </a:outerShdw>
                </a:effectLst>
              </a:rPr>
              <a:t>przy okazji znajomość nazw produktów i przepisów kulinarnych </a:t>
            </a:r>
            <a:r>
              <a:rPr lang="pl-PL" sz="2000" dirty="0" smtClean="0">
                <a:effectLst>
                  <a:outerShdw blurRad="38100" dist="38100" dir="2700000" algn="tl">
                    <a:srgbClr val="000000">
                      <a:alpha val="43137"/>
                    </a:srgbClr>
                  </a:outerShdw>
                </a:effectLst>
              </a:rPr>
              <a:t>w </a:t>
            </a:r>
            <a:r>
              <a:rPr lang="pl-PL" sz="2000" dirty="0">
                <a:effectLst>
                  <a:outerShdw blurRad="38100" dist="38100" dir="2700000" algn="tl">
                    <a:srgbClr val="000000">
                      <a:alpha val="43137"/>
                    </a:srgbClr>
                  </a:outerShdw>
                </a:effectLst>
              </a:rPr>
              <a:t>języku niemieckim czy francuskim. Uczniowie </a:t>
            </a:r>
            <a:r>
              <a:rPr lang="pl-PL" sz="2000" dirty="0" smtClean="0">
                <a:effectLst>
                  <a:outerShdw blurRad="38100" dist="38100" dir="2700000" algn="tl">
                    <a:srgbClr val="000000">
                      <a:alpha val="43137"/>
                    </a:srgbClr>
                  </a:outerShdw>
                </a:effectLst>
              </a:rPr>
              <a:t>mogą </a:t>
            </a:r>
            <a:r>
              <a:rPr lang="pl-PL" sz="2000" dirty="0">
                <a:effectLst>
                  <a:outerShdw blurRad="38100" dist="38100" dir="2700000" algn="tl">
                    <a:srgbClr val="000000">
                      <a:alpha val="43137"/>
                    </a:srgbClr>
                  </a:outerShdw>
                </a:effectLst>
              </a:rPr>
              <a:t>posmakować różnych </a:t>
            </a:r>
            <a:r>
              <a:rPr lang="pl-PL" sz="2000" dirty="0" smtClean="0">
                <a:effectLst>
                  <a:outerShdw blurRad="38100" dist="38100" dir="2700000" algn="tl">
                    <a:srgbClr val="000000">
                      <a:alpha val="43137"/>
                    </a:srgbClr>
                  </a:outerShdw>
                </a:effectLst>
              </a:rPr>
              <a:t>dań, </a:t>
            </a:r>
            <a:r>
              <a:rPr lang="pl-PL" sz="2000" dirty="0">
                <a:effectLst>
                  <a:outerShdw blurRad="38100" dist="38100" dir="2700000" algn="tl">
                    <a:srgbClr val="000000">
                      <a:alpha val="43137"/>
                    </a:srgbClr>
                  </a:outerShdw>
                </a:effectLst>
              </a:rPr>
              <a:t>przede wszystkim sałatek i </a:t>
            </a:r>
            <a:r>
              <a:rPr lang="pl-PL" sz="2000" dirty="0" smtClean="0">
                <a:effectLst>
                  <a:outerShdw blurRad="38100" dist="38100" dir="2700000" algn="tl">
                    <a:srgbClr val="000000">
                      <a:alpha val="43137"/>
                    </a:srgbClr>
                  </a:outerShdw>
                </a:effectLst>
              </a:rPr>
              <a:t>„słodkości": </a:t>
            </a:r>
            <a:r>
              <a:rPr lang="pl-PL" sz="2000" dirty="0">
                <a:effectLst>
                  <a:outerShdw blurRad="38100" dist="38100" dir="2700000" algn="tl">
                    <a:srgbClr val="000000">
                      <a:alpha val="43137"/>
                    </a:srgbClr>
                  </a:outerShdw>
                </a:effectLst>
              </a:rPr>
              <a:t>ciast, ciasteczek, babeczek, naleśników czy niezwykle pomysłowych galaretek </a:t>
            </a:r>
            <a:endParaRPr lang="pl-PL" sz="2000" dirty="0" smtClean="0">
              <a:effectLst>
                <a:outerShdw blurRad="38100" dist="38100" dir="2700000" algn="tl">
                  <a:srgbClr val="000000">
                    <a:alpha val="43137"/>
                  </a:srgbClr>
                </a:outerShdw>
              </a:effectLst>
            </a:endParaRPr>
          </a:p>
          <a:p>
            <a:pPr marL="68580" indent="0" algn="just">
              <a:lnSpc>
                <a:spcPct val="170000"/>
              </a:lnSpc>
              <a:buNone/>
            </a:pPr>
            <a:r>
              <a:rPr lang="pl-PL" sz="2000" dirty="0" smtClean="0">
                <a:effectLst>
                  <a:outerShdw blurRad="38100" dist="38100" dir="2700000" algn="tl">
                    <a:srgbClr val="000000">
                      <a:alpha val="43137"/>
                    </a:srgbClr>
                  </a:outerShdw>
                </a:effectLst>
              </a:rPr>
              <a:t>w </a:t>
            </a:r>
            <a:r>
              <a:rPr lang="pl-PL" sz="2000" dirty="0">
                <a:effectLst>
                  <a:outerShdw blurRad="38100" dist="38100" dir="2700000" algn="tl">
                    <a:srgbClr val="000000">
                      <a:alpha val="43137"/>
                    </a:srgbClr>
                  </a:outerShdw>
                </a:effectLst>
              </a:rPr>
              <a:t>kolorach niemieckiej i francuskiej flagi.</a:t>
            </a:r>
          </a:p>
        </p:txBody>
      </p:sp>
      <p:pic>
        <p:nvPicPr>
          <p:cNvPr id="10" name="Obraz 9">
            <a:extLst>
              <a:ext uri="{FF2B5EF4-FFF2-40B4-BE49-F238E27FC236}">
                <a16:creationId xmlns="" xmlns:a16="http://schemas.microsoft.com/office/drawing/2014/main" id="{556C16DF-23C7-494D-8E04-B4A0DAD7225E}"/>
              </a:ext>
            </a:extLst>
          </p:cNvPr>
          <p:cNvPicPr>
            <a:picLocks noChangeAspect="1"/>
          </p:cNvPicPr>
          <p:nvPr/>
        </p:nvPicPr>
        <p:blipFill>
          <a:blip r:embed="rId2"/>
          <a:srcRect/>
          <a:stretch/>
        </p:blipFill>
        <p:spPr>
          <a:xfrm>
            <a:off x="676667" y="5216780"/>
            <a:ext cx="1429305" cy="1429305"/>
          </a:xfrm>
          <a:prstGeom prst="rect">
            <a:avLst/>
          </a:prstGeom>
        </p:spPr>
      </p:pic>
    </p:spTree>
    <p:extLst>
      <p:ext uri="{BB962C8B-B14F-4D97-AF65-F5344CB8AC3E}">
        <p14:creationId xmlns:p14="http://schemas.microsoft.com/office/powerpoint/2010/main" val="2475360214"/>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250B506A-9900-4242-8AB0-9AA5A74DE553}"/>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POZNAWANIE INNYCH KULTUR</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10" name="Obraz 9">
            <a:extLst>
              <a:ext uri="{FF2B5EF4-FFF2-40B4-BE49-F238E27FC236}">
                <a16:creationId xmlns="" xmlns:a16="http://schemas.microsoft.com/office/drawing/2014/main" id="{0D209E27-BD4E-4580-B7A2-012E1D199BC9}"/>
              </a:ext>
            </a:extLst>
          </p:cNvPr>
          <p:cNvPicPr>
            <a:picLocks noChangeAspect="1"/>
          </p:cNvPicPr>
          <p:nvPr/>
        </p:nvPicPr>
        <p:blipFill>
          <a:blip r:embed="rId2"/>
          <a:srcRect/>
          <a:stretch/>
        </p:blipFill>
        <p:spPr>
          <a:xfrm>
            <a:off x="676667" y="5216780"/>
            <a:ext cx="1429305" cy="1429305"/>
          </a:xfrm>
          <a:prstGeom prst="rect">
            <a:avLst/>
          </a:prstGeom>
        </p:spPr>
      </p:pic>
      <p:pic>
        <p:nvPicPr>
          <p:cNvPr id="11266" name="Picture 2" descr="Image">
            <a:extLst>
              <a:ext uri="{FF2B5EF4-FFF2-40B4-BE49-F238E27FC236}">
                <a16:creationId xmlns="" xmlns:a16="http://schemas.microsoft.com/office/drawing/2014/main" id="{7A11C1C2-0357-4FCD-8C8C-56F7D8622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907" y="3985244"/>
            <a:ext cx="3632258" cy="24063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 xmlns:a16="http://schemas.microsoft.com/office/drawing/2014/main" id="{26F5BD03-0B61-40E2-A939-ED371EAB1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795" y="676882"/>
            <a:ext cx="2459565" cy="32794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 xmlns:a16="http://schemas.microsoft.com/office/drawing/2014/main" id="{597E795D-3848-4D90-A084-78BBF2791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688" y="683960"/>
            <a:ext cx="2475963" cy="33012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 xmlns:a16="http://schemas.microsoft.com/office/drawing/2014/main" id="{741ACA1D-E171-455B-BF49-743F21DBB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9481" y="475556"/>
            <a:ext cx="2506519" cy="3342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 xmlns:a16="http://schemas.microsoft.com/office/drawing/2014/main" id="{11D0946A-1BEC-46CE-AA7D-D697158FA3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733" y="1415122"/>
            <a:ext cx="2729624" cy="3639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8" name="Picture 14" descr="obraz">
            <a:extLst>
              <a:ext uri="{FF2B5EF4-FFF2-40B4-BE49-F238E27FC236}">
                <a16:creationId xmlns="" xmlns:a16="http://schemas.microsoft.com/office/drawing/2014/main" id="{7C251DE2-B913-4C70-8E12-5363C84D15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1943" y="3955041"/>
            <a:ext cx="2635188" cy="19763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87373"/>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400511" y="2123457"/>
            <a:ext cx="9390977" cy="832808"/>
          </a:xfrm>
        </p:spPr>
        <p:txBody>
          <a:bodyPr>
            <a:normAutofit/>
          </a:bodyPr>
          <a:lstStyle/>
          <a:p>
            <a:pPr marL="68580" indent="0" algn="ctr">
              <a:buNone/>
            </a:pPr>
            <a:r>
              <a:rPr lang="pl-PL" sz="4400" b="1" dirty="0" smtClean="0">
                <a:effectLst>
                  <a:outerShdw blurRad="38100" dist="38100" dir="2700000" algn="tl">
                    <a:srgbClr val="000000">
                      <a:alpha val="43137"/>
                    </a:srgbClr>
                  </a:outerShdw>
                </a:effectLst>
              </a:rPr>
              <a:t>Kształtowanie wartości.</a:t>
            </a:r>
            <a:endParaRPr lang="pl-PL" sz="44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pic>
        <p:nvPicPr>
          <p:cNvPr id="7" name="Obraz 6">
            <a:extLst>
              <a:ext uri="{FF2B5EF4-FFF2-40B4-BE49-F238E27FC236}">
                <a16:creationId xmlns="" xmlns:a16="http://schemas.microsoft.com/office/drawing/2014/main" id="{BDD7EDA0-148F-4EE7-AE2C-062FF2CAD323}"/>
              </a:ext>
            </a:extLst>
          </p:cNvPr>
          <p:cNvPicPr>
            <a:picLocks noChangeAspect="1"/>
          </p:cNvPicPr>
          <p:nvPr/>
        </p:nvPicPr>
        <p:blipFill>
          <a:blip r:embed="rId2"/>
          <a:srcRect/>
          <a:stretch/>
        </p:blipFill>
        <p:spPr>
          <a:xfrm>
            <a:off x="676667" y="5216780"/>
            <a:ext cx="1429305" cy="1429305"/>
          </a:xfrm>
          <a:prstGeom prst="rect">
            <a:avLst/>
          </a:prstGeom>
        </p:spPr>
      </p:pic>
      <p:sp>
        <p:nvSpPr>
          <p:cNvPr id="8" name="pole tekstowe 7">
            <a:extLst>
              <a:ext uri="{FF2B5EF4-FFF2-40B4-BE49-F238E27FC236}">
                <a16:creationId xmlns="" xmlns:a16="http://schemas.microsoft.com/office/drawing/2014/main" id="{BDB73760-4FC8-4EF3-82C9-EDEBD88F85A5}"/>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KSZTAŁTOWANIE WAŻNYCH WARTOŚCI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6" name="Tytuł 1">
            <a:extLst>
              <a:ext uri="{FF2B5EF4-FFF2-40B4-BE49-F238E27FC236}">
                <a16:creationId xmlns="" xmlns:a16="http://schemas.microsoft.com/office/drawing/2014/main" id="{C6437C12-B302-426B-92CD-1FBF4E4DAA17}"/>
              </a:ext>
            </a:extLst>
          </p:cNvPr>
          <p:cNvSpPr txBox="1">
            <a:spLocks/>
          </p:cNvSpPr>
          <p:nvPr/>
        </p:nvSpPr>
        <p:spPr>
          <a:xfrm>
            <a:off x="1937792" y="4243526"/>
            <a:ext cx="8481215" cy="158681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sz="30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„Całym sobą płacisz za wolność – więc to wolnością nazywaj, że możesz, płacąc ciągle na nowo, siebie posiadać</a:t>
            </a:r>
            <a:r>
              <a:rPr lang="pl-PL" sz="30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a:t>
            </a:r>
            <a:endParaRPr lang="pl-PL" sz="30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endParaRPr>
          </a:p>
          <a:p>
            <a:pPr algn="r"/>
            <a:r>
              <a:rPr lang="pl-PL" sz="1500" i="1" dirty="0" smtClean="0">
                <a:solidFill>
                  <a:schemeClr val="tx2">
                    <a:lumMod val="75000"/>
                  </a:schemeClr>
                </a:solidFill>
                <a:effectLst>
                  <a:outerShdw blurRad="38100" dist="38100" dir="2700000" algn="tl">
                    <a:srgbClr val="000000">
                      <a:alpha val="43137"/>
                    </a:srgbClr>
                  </a:outerShdw>
                </a:effectLst>
              </a:rPr>
              <a:t>Jan </a:t>
            </a:r>
            <a:r>
              <a:rPr lang="pl-PL" sz="1500" i="1" dirty="0">
                <a:solidFill>
                  <a:schemeClr val="tx2">
                    <a:lumMod val="75000"/>
                  </a:schemeClr>
                </a:solidFill>
                <a:effectLst>
                  <a:outerShdw blurRad="38100" dist="38100" dir="2700000" algn="tl">
                    <a:srgbClr val="000000">
                      <a:alpha val="43137"/>
                    </a:srgbClr>
                  </a:outerShdw>
                </a:effectLst>
              </a:rPr>
              <a:t>Paweł II</a:t>
            </a:r>
            <a:endParaRPr lang="de-DE" sz="2200"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3723046"/>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smtClean="0">
                <a:solidFill>
                  <a:schemeClr val="accent3">
                    <a:lumMod val="60000"/>
                    <a:lumOff val="40000"/>
                  </a:schemeClr>
                </a:solidFill>
                <a:effectLst>
                  <a:outerShdw blurRad="38100" dist="38100" dir="2700000" algn="tl">
                    <a:srgbClr val="000000">
                      <a:alpha val="43137"/>
                    </a:srgbClr>
                  </a:outerShdw>
                </a:effectLst>
              </a:rPr>
              <a:t>KSZTAŁTOWANIE </a:t>
            </a:r>
            <a:r>
              <a:rPr lang="pl-PL" sz="1600" b="1" dirty="0">
                <a:solidFill>
                  <a:schemeClr val="accent3">
                    <a:lumMod val="60000"/>
                    <a:lumOff val="40000"/>
                  </a:schemeClr>
                </a:solidFill>
                <a:effectLst>
                  <a:outerShdw blurRad="38100" dist="38100" dir="2700000" algn="tl">
                    <a:srgbClr val="000000">
                      <a:alpha val="43137"/>
                    </a:srgbClr>
                  </a:outerShdw>
                </a:effectLst>
              </a:rPr>
              <a:t>WARTOŚCI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1C028F29-EC17-4448-9560-302B0509035C}"/>
              </a:ext>
            </a:extLst>
          </p:cNvPr>
          <p:cNvPicPr>
            <a:picLocks noChangeAspect="1"/>
          </p:cNvPicPr>
          <p:nvPr/>
        </p:nvPicPr>
        <p:blipFill>
          <a:blip r:embed="rId2"/>
          <a:srcRect/>
          <a:stretch/>
        </p:blipFill>
        <p:spPr>
          <a:xfrm>
            <a:off x="676667" y="5216780"/>
            <a:ext cx="1429305" cy="1429305"/>
          </a:xfrm>
          <a:prstGeom prst="rect">
            <a:avLst/>
          </a:prstGeom>
        </p:spPr>
      </p:pic>
      <p:pic>
        <p:nvPicPr>
          <p:cNvPr id="3" name="Obraz 2">
            <a:extLst>
              <a:ext uri="{FF2B5EF4-FFF2-40B4-BE49-F238E27FC236}">
                <a16:creationId xmlns="" xmlns:a16="http://schemas.microsoft.com/office/drawing/2014/main" id="{38021F19-CCB6-4DCE-921D-BCAD46C4C420}"/>
              </a:ext>
            </a:extLst>
          </p:cNvPr>
          <p:cNvPicPr>
            <a:picLocks noChangeAspect="1"/>
          </p:cNvPicPr>
          <p:nvPr/>
        </p:nvPicPr>
        <p:blipFill>
          <a:blip r:embed="rId3"/>
          <a:stretch>
            <a:fillRect/>
          </a:stretch>
        </p:blipFill>
        <p:spPr>
          <a:xfrm>
            <a:off x="8235766" y="1235704"/>
            <a:ext cx="2917337" cy="4348826"/>
          </a:xfrm>
          <a:prstGeom prst="rect">
            <a:avLst/>
          </a:prstGeom>
          <a:ln>
            <a:noFill/>
          </a:ln>
          <a:effectLst>
            <a:outerShdw blurRad="190500" algn="tl" rotWithShape="0">
              <a:srgbClr val="000000">
                <a:alpha val="70000"/>
              </a:srgbClr>
            </a:outerShdw>
          </a:effectLst>
        </p:spPr>
      </p:pic>
      <p:pic>
        <p:nvPicPr>
          <p:cNvPr id="10" name="Obraz 9">
            <a:extLst>
              <a:ext uri="{FF2B5EF4-FFF2-40B4-BE49-F238E27FC236}">
                <a16:creationId xmlns="" xmlns:a16="http://schemas.microsoft.com/office/drawing/2014/main" id="{1AF60A14-F717-47B3-B057-E696C697374F}"/>
              </a:ext>
            </a:extLst>
          </p:cNvPr>
          <p:cNvPicPr>
            <a:picLocks noChangeAspect="1"/>
          </p:cNvPicPr>
          <p:nvPr/>
        </p:nvPicPr>
        <p:blipFill>
          <a:blip r:embed="rId4"/>
          <a:stretch>
            <a:fillRect/>
          </a:stretch>
        </p:blipFill>
        <p:spPr>
          <a:xfrm>
            <a:off x="4799212" y="1625248"/>
            <a:ext cx="3069780" cy="4576070"/>
          </a:xfrm>
          <a:prstGeom prst="rect">
            <a:avLst/>
          </a:prstGeom>
          <a:ln>
            <a:noFill/>
          </a:ln>
          <a:effectLst>
            <a:outerShdw blurRad="190500" algn="tl" rotWithShape="0">
              <a:srgbClr val="000000">
                <a:alpha val="70000"/>
              </a:srgbClr>
            </a:outerShdw>
          </a:effectLst>
        </p:spPr>
      </p:pic>
      <p:pic>
        <p:nvPicPr>
          <p:cNvPr id="12" name="Obraz 11">
            <a:extLst>
              <a:ext uri="{FF2B5EF4-FFF2-40B4-BE49-F238E27FC236}">
                <a16:creationId xmlns="" xmlns:a16="http://schemas.microsoft.com/office/drawing/2014/main" id="{B4140A5C-9166-459C-96BF-A90398D3033A}"/>
              </a:ext>
            </a:extLst>
          </p:cNvPr>
          <p:cNvPicPr>
            <a:picLocks noChangeAspect="1"/>
          </p:cNvPicPr>
          <p:nvPr/>
        </p:nvPicPr>
        <p:blipFill>
          <a:blip r:embed="rId5"/>
          <a:stretch>
            <a:fillRect/>
          </a:stretch>
        </p:blipFill>
        <p:spPr>
          <a:xfrm>
            <a:off x="843585" y="2821258"/>
            <a:ext cx="3659031" cy="2395522"/>
          </a:xfrm>
          <a:prstGeom prst="rect">
            <a:avLst/>
          </a:prstGeom>
          <a:ln>
            <a:noFill/>
          </a:ln>
          <a:effectLst>
            <a:outerShdw blurRad="190500" algn="tl" rotWithShape="0">
              <a:srgbClr val="000000">
                <a:alpha val="70000"/>
              </a:srgbClr>
            </a:outerShdw>
          </a:effectLst>
        </p:spPr>
      </p:pic>
      <p:pic>
        <p:nvPicPr>
          <p:cNvPr id="17410" name="Picture 2" descr="obraz">
            <a:extLst>
              <a:ext uri="{FF2B5EF4-FFF2-40B4-BE49-F238E27FC236}">
                <a16:creationId xmlns="" xmlns:a16="http://schemas.microsoft.com/office/drawing/2014/main" id="{10EACDC5-5A36-49A4-BABF-B115D27E5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585" y="424154"/>
            <a:ext cx="3393564" cy="22601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74764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KSZTAŁTOWANIE </a:t>
            </a:r>
            <a:r>
              <a:rPr lang="pl-PL" sz="1600" b="1" dirty="0" smtClean="0">
                <a:solidFill>
                  <a:schemeClr val="accent3">
                    <a:lumMod val="60000"/>
                    <a:lumOff val="40000"/>
                  </a:schemeClr>
                </a:solidFill>
                <a:effectLst>
                  <a:outerShdw blurRad="38100" dist="38100" dir="2700000" algn="tl">
                    <a:srgbClr val="000000">
                      <a:alpha val="43137"/>
                    </a:srgbClr>
                  </a:outerShdw>
                </a:effectLst>
              </a:rPr>
              <a:t> </a:t>
            </a:r>
            <a:r>
              <a:rPr lang="pl-PL" sz="1600" b="1" dirty="0">
                <a:solidFill>
                  <a:schemeClr val="accent3">
                    <a:lumMod val="60000"/>
                    <a:lumOff val="40000"/>
                  </a:schemeClr>
                </a:solidFill>
                <a:effectLst>
                  <a:outerShdw blurRad="38100" dist="38100" dir="2700000" algn="tl">
                    <a:srgbClr val="000000">
                      <a:alpha val="43137"/>
                    </a:srgbClr>
                  </a:outerShdw>
                </a:effectLst>
              </a:rPr>
              <a:t>WARTOŚCI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1C028F29-EC17-4448-9560-302B0509035C}"/>
              </a:ext>
            </a:extLst>
          </p:cNvPr>
          <p:cNvPicPr>
            <a:picLocks noChangeAspect="1"/>
          </p:cNvPicPr>
          <p:nvPr/>
        </p:nvPicPr>
        <p:blipFill>
          <a:blip r:embed="rId2"/>
          <a:srcRect/>
          <a:stretch/>
        </p:blipFill>
        <p:spPr>
          <a:xfrm>
            <a:off x="676667" y="5216780"/>
            <a:ext cx="1429305" cy="1429305"/>
          </a:xfrm>
          <a:prstGeom prst="rect">
            <a:avLst/>
          </a:prstGeom>
        </p:spPr>
      </p:pic>
      <p:pic>
        <p:nvPicPr>
          <p:cNvPr id="14" name="Obraz 13">
            <a:extLst>
              <a:ext uri="{FF2B5EF4-FFF2-40B4-BE49-F238E27FC236}">
                <a16:creationId xmlns="" xmlns:a16="http://schemas.microsoft.com/office/drawing/2014/main" id="{DF45A662-F3CC-4B54-B4FF-32759CDC48C2}"/>
              </a:ext>
            </a:extLst>
          </p:cNvPr>
          <p:cNvPicPr>
            <a:picLocks noChangeAspect="1"/>
          </p:cNvPicPr>
          <p:nvPr/>
        </p:nvPicPr>
        <p:blipFill>
          <a:blip r:embed="rId3"/>
          <a:stretch>
            <a:fillRect/>
          </a:stretch>
        </p:blipFill>
        <p:spPr>
          <a:xfrm>
            <a:off x="6735651" y="3722558"/>
            <a:ext cx="3721993" cy="2744969"/>
          </a:xfrm>
          <a:prstGeom prst="rect">
            <a:avLst/>
          </a:prstGeom>
        </p:spPr>
      </p:pic>
      <p:pic>
        <p:nvPicPr>
          <p:cNvPr id="19458" name="Picture 2">
            <a:extLst>
              <a:ext uri="{FF2B5EF4-FFF2-40B4-BE49-F238E27FC236}">
                <a16:creationId xmlns="" xmlns:a16="http://schemas.microsoft.com/office/drawing/2014/main" id="{5F6E9080-2634-43EB-8A83-9E5C7EA96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76" y="2655352"/>
            <a:ext cx="5184837" cy="2315893"/>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 xmlns:a16="http://schemas.microsoft.com/office/drawing/2014/main" id="{BB673D4B-E4F5-41B5-B66D-46F8CB91CFDF}"/>
              </a:ext>
            </a:extLst>
          </p:cNvPr>
          <p:cNvPicPr>
            <a:picLocks noChangeAspect="1"/>
          </p:cNvPicPr>
          <p:nvPr/>
        </p:nvPicPr>
        <p:blipFill>
          <a:blip r:embed="rId5"/>
          <a:stretch>
            <a:fillRect/>
          </a:stretch>
        </p:blipFill>
        <p:spPr>
          <a:xfrm>
            <a:off x="6096000" y="824249"/>
            <a:ext cx="5524300" cy="2762150"/>
          </a:xfrm>
          <a:prstGeom prst="rect">
            <a:avLst/>
          </a:prstGeom>
        </p:spPr>
      </p:pic>
      <p:sp>
        <p:nvSpPr>
          <p:cNvPr id="13" name="Tytuł 1">
            <a:extLst>
              <a:ext uri="{FF2B5EF4-FFF2-40B4-BE49-F238E27FC236}">
                <a16:creationId xmlns="" xmlns:a16="http://schemas.microsoft.com/office/drawing/2014/main" id="{049E3E9C-A55A-499D-9400-5812A8744915}"/>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SPOTKANIE Z KULTURĄ</a:t>
            </a:r>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68009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25D503CF-3B2E-453C-9AEF-7F644752412B}"/>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KSZTAŁTOWANIE </a:t>
            </a:r>
            <a:r>
              <a:rPr lang="pl-PL" sz="1600" b="1" dirty="0" smtClean="0">
                <a:solidFill>
                  <a:schemeClr val="accent3">
                    <a:lumMod val="60000"/>
                    <a:lumOff val="40000"/>
                  </a:schemeClr>
                </a:solidFill>
                <a:effectLst>
                  <a:outerShdw blurRad="38100" dist="38100" dir="2700000" algn="tl">
                    <a:srgbClr val="000000">
                      <a:alpha val="43137"/>
                    </a:srgbClr>
                  </a:outerShdw>
                </a:effectLst>
              </a:rPr>
              <a:t> </a:t>
            </a:r>
            <a:r>
              <a:rPr lang="pl-PL" sz="1600" b="1" dirty="0">
                <a:solidFill>
                  <a:schemeClr val="accent3">
                    <a:lumMod val="60000"/>
                    <a:lumOff val="40000"/>
                  </a:schemeClr>
                </a:solidFill>
                <a:effectLst>
                  <a:outerShdw blurRad="38100" dist="38100" dir="2700000" algn="tl">
                    <a:srgbClr val="000000">
                      <a:alpha val="43137"/>
                    </a:srgbClr>
                  </a:outerShdw>
                </a:effectLst>
              </a:rPr>
              <a:t>WARTOŚCI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E452C29D-5194-41E4-A490-32400BC93F78}"/>
              </a:ext>
            </a:extLst>
          </p:cNvPr>
          <p:cNvPicPr>
            <a:picLocks noChangeAspect="1"/>
          </p:cNvPicPr>
          <p:nvPr/>
        </p:nvPicPr>
        <p:blipFill>
          <a:blip r:embed="rId2"/>
          <a:srcRect/>
          <a:stretch/>
        </p:blipFill>
        <p:spPr>
          <a:xfrm>
            <a:off x="676667" y="5216780"/>
            <a:ext cx="1429305" cy="1429305"/>
          </a:xfrm>
          <a:prstGeom prst="rect">
            <a:avLst/>
          </a:prstGeom>
        </p:spPr>
      </p:pic>
      <p:pic>
        <p:nvPicPr>
          <p:cNvPr id="16386" name="Picture 2">
            <a:extLst>
              <a:ext uri="{FF2B5EF4-FFF2-40B4-BE49-F238E27FC236}">
                <a16:creationId xmlns="" xmlns:a16="http://schemas.microsoft.com/office/drawing/2014/main" id="{C036AA10-F18D-47A9-973A-D39BD31E3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41" y="579549"/>
            <a:ext cx="3881344" cy="29094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 xmlns:a16="http://schemas.microsoft.com/office/drawing/2014/main" id="{71EA6B44-1E26-4239-9924-AE009F91C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044" y="739949"/>
            <a:ext cx="3258939" cy="24429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 xmlns:a16="http://schemas.microsoft.com/office/drawing/2014/main" id="{3CF2A7B1-85E4-4BB9-8453-FD16045E6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305" y="940158"/>
            <a:ext cx="2991854" cy="22427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 xmlns:a16="http://schemas.microsoft.com/office/drawing/2014/main" id="{D84023CA-FD07-4BCC-B684-7AEF442964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2426" y="3487183"/>
            <a:ext cx="2832649" cy="21244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398" name="Picture 14">
            <a:extLst>
              <a:ext uri="{FF2B5EF4-FFF2-40B4-BE49-F238E27FC236}">
                <a16:creationId xmlns="" xmlns:a16="http://schemas.microsoft.com/office/drawing/2014/main" id="{B185CC81-4F4F-4B6A-AFDD-66EAC872F6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8861" y="3784842"/>
            <a:ext cx="2202909" cy="16521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 xmlns:a16="http://schemas.microsoft.com/office/drawing/2014/main" id="{B2737CF8-8A10-409C-BC39-EDD268E9DE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2017" y="3675121"/>
            <a:ext cx="2582065" cy="19365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402" name="Picture 18">
            <a:extLst>
              <a:ext uri="{FF2B5EF4-FFF2-40B4-BE49-F238E27FC236}">
                <a16:creationId xmlns="" xmlns:a16="http://schemas.microsoft.com/office/drawing/2014/main" id="{FD78B950-A34F-4A87-A001-5E99536738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2315" y="3324533"/>
            <a:ext cx="2190111" cy="29201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30966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794B230F-946E-474D-84DD-DA34DD49564A}"/>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KSZTAŁTOWANIE </a:t>
            </a:r>
            <a:r>
              <a:rPr lang="pl-PL" sz="1600" b="1" dirty="0" smtClean="0">
                <a:solidFill>
                  <a:schemeClr val="accent3">
                    <a:lumMod val="60000"/>
                    <a:lumOff val="40000"/>
                  </a:schemeClr>
                </a:solidFill>
                <a:effectLst>
                  <a:outerShdw blurRad="38100" dist="38100" dir="2700000" algn="tl">
                    <a:srgbClr val="000000">
                      <a:alpha val="43137"/>
                    </a:srgbClr>
                  </a:outerShdw>
                </a:effectLst>
              </a:rPr>
              <a:t> </a:t>
            </a:r>
            <a:r>
              <a:rPr lang="pl-PL" sz="1600" b="1" dirty="0">
                <a:solidFill>
                  <a:schemeClr val="accent3">
                    <a:lumMod val="60000"/>
                    <a:lumOff val="40000"/>
                  </a:schemeClr>
                </a:solidFill>
                <a:effectLst>
                  <a:outerShdw blurRad="38100" dist="38100" dir="2700000" algn="tl">
                    <a:srgbClr val="000000">
                      <a:alpha val="43137"/>
                    </a:srgbClr>
                  </a:outerShdw>
                </a:effectLst>
              </a:rPr>
              <a:t>WARTOŚCI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CD90E66D-CAC1-4BA5-8655-C604F1DD198F}"/>
              </a:ext>
            </a:extLst>
          </p:cNvPr>
          <p:cNvPicPr>
            <a:picLocks noChangeAspect="1"/>
          </p:cNvPicPr>
          <p:nvPr/>
        </p:nvPicPr>
        <p:blipFill>
          <a:blip r:embed="rId2"/>
          <a:srcRect/>
          <a:stretch/>
        </p:blipFill>
        <p:spPr>
          <a:xfrm>
            <a:off x="676667" y="5216780"/>
            <a:ext cx="1429305" cy="1429305"/>
          </a:xfrm>
          <a:prstGeom prst="rect">
            <a:avLst/>
          </a:prstGeom>
        </p:spPr>
      </p:pic>
      <p:pic>
        <p:nvPicPr>
          <p:cNvPr id="3" name="Obraz 2">
            <a:extLst>
              <a:ext uri="{FF2B5EF4-FFF2-40B4-BE49-F238E27FC236}">
                <a16:creationId xmlns="" xmlns:a16="http://schemas.microsoft.com/office/drawing/2014/main" id="{1B69C15C-56AF-4CD2-B38E-D7AF4591E94D}"/>
              </a:ext>
            </a:extLst>
          </p:cNvPr>
          <p:cNvPicPr>
            <a:picLocks noChangeAspect="1"/>
          </p:cNvPicPr>
          <p:nvPr/>
        </p:nvPicPr>
        <p:blipFill>
          <a:blip r:embed="rId3"/>
          <a:stretch>
            <a:fillRect/>
          </a:stretch>
        </p:blipFill>
        <p:spPr>
          <a:xfrm>
            <a:off x="1391319" y="2128646"/>
            <a:ext cx="4806774" cy="3148928"/>
          </a:xfrm>
          <a:prstGeom prst="rect">
            <a:avLst/>
          </a:prstGeom>
          <a:ln>
            <a:noFill/>
          </a:ln>
          <a:effectLst>
            <a:outerShdw blurRad="190500" algn="tl" rotWithShape="0">
              <a:srgbClr val="000000">
                <a:alpha val="70000"/>
              </a:srgbClr>
            </a:outerShdw>
          </a:effectLst>
        </p:spPr>
      </p:pic>
      <p:sp>
        <p:nvSpPr>
          <p:cNvPr id="12" name="Tytuł 1">
            <a:extLst>
              <a:ext uri="{FF2B5EF4-FFF2-40B4-BE49-F238E27FC236}">
                <a16:creationId xmlns="" xmlns:a16="http://schemas.microsoft.com/office/drawing/2014/main" id="{4B03F240-B0C6-49B3-8AB4-65C84E3D99B5}"/>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DZIEŃ ŻYCZLIWOŚCI</a:t>
            </a:r>
            <a:endParaRPr lang="de-DE" sz="2800" b="1" dirty="0">
              <a:effectLst>
                <a:outerShdw blurRad="38100" dist="38100" dir="2700000" algn="tl">
                  <a:srgbClr val="000000">
                    <a:alpha val="43137"/>
                  </a:srgbClr>
                </a:outerShdw>
              </a:effectLst>
            </a:endParaRPr>
          </a:p>
        </p:txBody>
      </p:sp>
      <p:pic>
        <p:nvPicPr>
          <p:cNvPr id="14" name="Obraz 13">
            <a:extLst>
              <a:ext uri="{FF2B5EF4-FFF2-40B4-BE49-F238E27FC236}">
                <a16:creationId xmlns="" xmlns:a16="http://schemas.microsoft.com/office/drawing/2014/main" id="{591E7753-C6DB-4157-8172-3ACAF58C688C}"/>
              </a:ext>
            </a:extLst>
          </p:cNvPr>
          <p:cNvPicPr>
            <a:picLocks noChangeAspect="1"/>
          </p:cNvPicPr>
          <p:nvPr/>
        </p:nvPicPr>
        <p:blipFill>
          <a:blip r:embed="rId4"/>
          <a:stretch>
            <a:fillRect/>
          </a:stretch>
        </p:blipFill>
        <p:spPr>
          <a:xfrm>
            <a:off x="6562077" y="2369713"/>
            <a:ext cx="4715102" cy="32219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4440544"/>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378993" y="2588990"/>
            <a:ext cx="9390977" cy="1680019"/>
          </a:xfrm>
        </p:spPr>
        <p:txBody>
          <a:bodyPr>
            <a:normAutofit/>
          </a:bodyPr>
          <a:lstStyle/>
          <a:p>
            <a:pPr marL="68580" indent="0" algn="ctr">
              <a:buNone/>
            </a:pPr>
            <a:r>
              <a:rPr lang="pl-PL" sz="4400" b="1" dirty="0">
                <a:effectLst>
                  <a:outerShdw blurRad="38100" dist="38100" dir="2700000" algn="tl">
                    <a:srgbClr val="000000">
                      <a:alpha val="43137"/>
                    </a:srgbClr>
                  </a:outerShdw>
                </a:effectLst>
              </a:rPr>
              <a:t>Inspirowanie się słowami </a:t>
            </a:r>
          </a:p>
          <a:p>
            <a:pPr marL="68580" indent="0" algn="ctr">
              <a:buNone/>
            </a:pPr>
            <a:r>
              <a:rPr lang="pl-PL" sz="4400" b="1" dirty="0">
                <a:effectLst>
                  <a:outerShdw blurRad="38100" dist="38100" dir="2700000" algn="tl">
                    <a:srgbClr val="000000">
                      <a:alpha val="43137"/>
                    </a:srgbClr>
                  </a:outerShdw>
                </a:effectLst>
              </a:rPr>
              <a:t>Jana Pawła </a:t>
            </a:r>
            <a:r>
              <a:rPr lang="pl-PL" sz="4400" b="1" dirty="0" smtClean="0">
                <a:effectLst>
                  <a:outerShdw blurRad="38100" dist="38100" dir="2700000" algn="tl">
                    <a:srgbClr val="000000">
                      <a:alpha val="43137"/>
                    </a:srgbClr>
                  </a:outerShdw>
                </a:effectLst>
              </a:rPr>
              <a:t>II.</a:t>
            </a:r>
            <a:endParaRPr lang="pl-PL" sz="44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sp>
        <p:nvSpPr>
          <p:cNvPr id="6" name="pole tekstowe 5">
            <a:extLst>
              <a:ext uri="{FF2B5EF4-FFF2-40B4-BE49-F238E27FC236}">
                <a16:creationId xmlns="" xmlns:a16="http://schemas.microsoft.com/office/drawing/2014/main" id="{0628FB5E-9ED2-46D6-B9E3-CE243DAD7481}"/>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INSPIROWANIE SIĘ SŁOWAMI JANA PAWŁA II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F6DA3175-03EA-47D0-8BEF-BDA4AE2377DD}"/>
              </a:ext>
            </a:extLst>
          </p:cNvPr>
          <p:cNvPicPr>
            <a:picLocks noChangeAspect="1"/>
          </p:cNvPicPr>
          <p:nvPr/>
        </p:nvPicPr>
        <p:blipFill>
          <a:blip r:embed="rId2"/>
          <a:srcRect/>
          <a:stretch/>
        </p:blipFill>
        <p:spPr>
          <a:xfrm>
            <a:off x="676667" y="5216780"/>
            <a:ext cx="1429305" cy="1429305"/>
          </a:xfrm>
          <a:prstGeom prst="rect">
            <a:avLst/>
          </a:prstGeom>
        </p:spPr>
      </p:pic>
    </p:spTree>
    <p:extLst>
      <p:ext uri="{BB962C8B-B14F-4D97-AF65-F5344CB8AC3E}">
        <p14:creationId xmlns:p14="http://schemas.microsoft.com/office/powerpoint/2010/main" val="261537148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a:extLst>
              <a:ext uri="{FF2B5EF4-FFF2-40B4-BE49-F238E27FC236}">
                <a16:creationId xmlns="" xmlns:a16="http://schemas.microsoft.com/office/drawing/2014/main" id="{E31E8515-044E-469D-9D30-D00663342617}"/>
              </a:ext>
            </a:extLst>
          </p:cNvPr>
          <p:cNvSpPr>
            <a:spLocks noGrp="1"/>
          </p:cNvSpPr>
          <p:nvPr>
            <p:ph idx="1"/>
          </p:nvPr>
        </p:nvSpPr>
        <p:spPr>
          <a:xfrm>
            <a:off x="1400511" y="1724487"/>
            <a:ext cx="9390977" cy="3409026"/>
          </a:xfrm>
        </p:spPr>
        <p:txBody>
          <a:bodyPr>
            <a:normAutofit/>
          </a:bodyPr>
          <a:lstStyle/>
          <a:p>
            <a:pPr marL="68580" indent="0" algn="just">
              <a:lnSpc>
                <a:spcPct val="150000"/>
              </a:lnSpc>
              <a:buNone/>
            </a:pPr>
            <a:r>
              <a:rPr lang="pl-PL" i="1" dirty="0">
                <a:effectLst>
                  <a:outerShdw blurRad="38100" dist="38100" dir="2700000" algn="tl">
                    <a:srgbClr val="000000">
                      <a:alpha val="43137"/>
                    </a:srgbClr>
                  </a:outerShdw>
                </a:effectLst>
              </a:rPr>
              <a:t>„Człowiek ma z gruntu inną naturę niż zwierzęta. Zawiera się w niej władza samostanowienia opartego na refleksji </a:t>
            </a:r>
            <a:endParaRPr lang="pl-PL" i="1" dirty="0" smtClean="0">
              <a:effectLst>
                <a:outerShdw blurRad="38100" dist="38100" dir="2700000" algn="tl">
                  <a:srgbClr val="000000">
                    <a:alpha val="43137"/>
                  </a:srgbClr>
                </a:outerShdw>
              </a:effectLst>
            </a:endParaRPr>
          </a:p>
          <a:p>
            <a:pPr marL="68580" indent="0" algn="just">
              <a:lnSpc>
                <a:spcPct val="150000"/>
              </a:lnSpc>
              <a:buNone/>
            </a:pPr>
            <a:r>
              <a:rPr lang="pl-PL" i="1" dirty="0" smtClean="0">
                <a:effectLst>
                  <a:outerShdw blurRad="38100" dist="38100" dir="2700000" algn="tl">
                    <a:srgbClr val="000000">
                      <a:alpha val="43137"/>
                    </a:srgbClr>
                  </a:outerShdw>
                </a:effectLst>
              </a:rPr>
              <a:t>i </a:t>
            </a:r>
            <a:r>
              <a:rPr lang="pl-PL" i="1" dirty="0">
                <a:effectLst>
                  <a:outerShdw blurRad="38100" dist="38100" dir="2700000" algn="tl">
                    <a:srgbClr val="000000">
                      <a:alpha val="43137"/>
                    </a:srgbClr>
                  </a:outerShdw>
                </a:effectLst>
              </a:rPr>
              <a:t>przejawiającego się w tym, że człowiek działając wybiera, co chce uczynić. Władza ta nazywa się wolną wolą.”</a:t>
            </a:r>
          </a:p>
        </p:txBody>
      </p:sp>
      <p:sp>
        <p:nvSpPr>
          <p:cNvPr id="7" name="pole tekstowe 6">
            <a:extLst>
              <a:ext uri="{FF2B5EF4-FFF2-40B4-BE49-F238E27FC236}">
                <a16:creationId xmlns="" xmlns:a16="http://schemas.microsoft.com/office/drawing/2014/main" id="{25BC25A6-E794-4FFB-9C36-0138B259EE47}"/>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INSPIROWANIE SIĘ SŁOWAMI JANA PAWŁA II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3A1FE1C9-5B43-40C9-8D90-93B1E0397ED4}"/>
              </a:ext>
            </a:extLst>
          </p:cNvPr>
          <p:cNvPicPr>
            <a:picLocks noChangeAspect="1"/>
          </p:cNvPicPr>
          <p:nvPr/>
        </p:nvPicPr>
        <p:blipFill>
          <a:blip r:embed="rId2"/>
          <a:srcRect/>
          <a:stretch/>
        </p:blipFill>
        <p:spPr>
          <a:xfrm>
            <a:off x="676667" y="5216780"/>
            <a:ext cx="1429305" cy="1429305"/>
          </a:xfrm>
          <a:prstGeom prst="rect">
            <a:avLst/>
          </a:prstGeom>
        </p:spPr>
      </p:pic>
    </p:spTree>
    <p:extLst>
      <p:ext uri="{BB962C8B-B14F-4D97-AF65-F5344CB8AC3E}">
        <p14:creationId xmlns:p14="http://schemas.microsoft.com/office/powerpoint/2010/main" val="2882775167"/>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a:extLst>
              <a:ext uri="{FF2B5EF4-FFF2-40B4-BE49-F238E27FC236}">
                <a16:creationId xmlns="" xmlns:a16="http://schemas.microsoft.com/office/drawing/2014/main" id="{E31E8515-044E-469D-9D30-D00663342617}"/>
              </a:ext>
            </a:extLst>
          </p:cNvPr>
          <p:cNvSpPr>
            <a:spLocks noGrp="1"/>
          </p:cNvSpPr>
          <p:nvPr>
            <p:ph idx="1"/>
          </p:nvPr>
        </p:nvSpPr>
        <p:spPr>
          <a:xfrm>
            <a:off x="1400511" y="2004134"/>
            <a:ext cx="9390977" cy="2849732"/>
          </a:xfrm>
        </p:spPr>
        <p:txBody>
          <a:bodyPr>
            <a:normAutofit lnSpcReduction="10000"/>
          </a:bodyPr>
          <a:lstStyle/>
          <a:p>
            <a:pPr marL="68580" indent="0" algn="just">
              <a:lnSpc>
                <a:spcPct val="150000"/>
              </a:lnSpc>
              <a:buNone/>
            </a:pPr>
            <a:r>
              <a:rPr lang="pl-PL" i="1" dirty="0">
                <a:effectLst>
                  <a:outerShdw blurRad="38100" dist="38100" dir="2700000" algn="tl">
                    <a:srgbClr val="000000">
                      <a:alpha val="43137"/>
                    </a:srgbClr>
                  </a:outerShdw>
                </a:effectLst>
              </a:rPr>
              <a:t>„Jeśli chcesz znaleźć źródło, musisz iść do góry, pod prąd. Przedzieraj się, szukaj, nie ustępuj, wiesz, że ono musi tu gdzieś być - Gdzie jesteś, źródło?... Gdzie jesteś, źródło?! Cisza...”</a:t>
            </a:r>
          </a:p>
          <a:p>
            <a:pPr marL="68580" indent="0" algn="just">
              <a:lnSpc>
                <a:spcPct val="150000"/>
              </a:lnSpc>
              <a:buNone/>
            </a:pPr>
            <a:r>
              <a:rPr lang="pl-PL" i="1" dirty="0">
                <a:effectLst>
                  <a:outerShdw blurRad="38100" dist="38100" dir="2700000" algn="tl">
                    <a:srgbClr val="000000">
                      <a:alpha val="43137"/>
                    </a:srgbClr>
                  </a:outerShdw>
                </a:effectLst>
              </a:rPr>
              <a:t>„Praca ma dopomagać człowiekowi do tego, aby stawał się lepszym, duchowo dojrzalszym, bardziej odpowiedzialnym...” </a:t>
            </a:r>
          </a:p>
        </p:txBody>
      </p:sp>
      <p:sp>
        <p:nvSpPr>
          <p:cNvPr id="7" name="pole tekstowe 6">
            <a:extLst>
              <a:ext uri="{FF2B5EF4-FFF2-40B4-BE49-F238E27FC236}">
                <a16:creationId xmlns="" xmlns:a16="http://schemas.microsoft.com/office/drawing/2014/main" id="{8648B2B5-EF96-486E-B345-114479D2F4D2}"/>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INSPIROWANIE SIĘ SŁOWAMI JANA PAWŁA II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31230903-9D10-4432-97DF-6C062E10E49F}"/>
              </a:ext>
            </a:extLst>
          </p:cNvPr>
          <p:cNvPicPr>
            <a:picLocks noChangeAspect="1"/>
          </p:cNvPicPr>
          <p:nvPr/>
        </p:nvPicPr>
        <p:blipFill>
          <a:blip r:embed="rId2"/>
          <a:srcRect/>
          <a:stretch/>
        </p:blipFill>
        <p:spPr>
          <a:xfrm>
            <a:off x="676667" y="5216780"/>
            <a:ext cx="1429305" cy="1429305"/>
          </a:xfrm>
          <a:prstGeom prst="rect">
            <a:avLst/>
          </a:prstGeom>
        </p:spPr>
      </p:pic>
    </p:spTree>
    <p:extLst>
      <p:ext uri="{BB962C8B-B14F-4D97-AF65-F5344CB8AC3E}">
        <p14:creationId xmlns:p14="http://schemas.microsoft.com/office/powerpoint/2010/main" val="343698361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raz">
            <a:extLst>
              <a:ext uri="{FF2B5EF4-FFF2-40B4-BE49-F238E27FC236}">
                <a16:creationId xmlns="" xmlns:a16="http://schemas.microsoft.com/office/drawing/2014/main" id="{E9401E37-2CFA-4F75-8BBD-E2991A8715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25" t="13232" r="4832" b="9451"/>
          <a:stretch/>
        </p:blipFill>
        <p:spPr bwMode="auto">
          <a:xfrm>
            <a:off x="2884502" y="752117"/>
            <a:ext cx="6422995" cy="5602340"/>
          </a:xfrm>
          <a:prstGeom prst="rect">
            <a:avLst/>
          </a:prstGeom>
          <a:noFill/>
          <a:extLst>
            <a:ext uri="{909E8E84-426E-40DD-AFC4-6F175D3DCCD1}">
              <a14:hiddenFill xmlns:a14="http://schemas.microsoft.com/office/drawing/2010/main">
                <a:solidFill>
                  <a:srgbClr val="FFFFFF"/>
                </a:solidFill>
              </a14:hiddenFill>
            </a:ext>
          </a:extLst>
        </p:spPr>
      </p:pic>
      <p:sp>
        <p:nvSpPr>
          <p:cNvPr id="4" name="Symbol zastępczy zawartości 4">
            <a:extLst>
              <a:ext uri="{FF2B5EF4-FFF2-40B4-BE49-F238E27FC236}">
                <a16:creationId xmlns="" xmlns:a16="http://schemas.microsoft.com/office/drawing/2014/main" id="{3822A0C6-CF29-4889-AC70-CEF4CBE2BB94}"/>
              </a:ext>
            </a:extLst>
          </p:cNvPr>
          <p:cNvSpPr txBox="1">
            <a:spLocks/>
          </p:cNvSpPr>
          <p:nvPr/>
        </p:nvSpPr>
        <p:spPr>
          <a:xfrm>
            <a:off x="1391323" y="1766656"/>
            <a:ext cx="4704677" cy="3826276"/>
          </a:xfrm>
          <a:prstGeom prst="rect">
            <a:avLst/>
          </a:prstGeom>
        </p:spPr>
        <p:txBody>
          <a:bodyPr>
            <a:normAutofit/>
          </a:bodyPr>
          <a:lstStyle>
            <a:lvl1pPr marL="342900" indent="-274320" algn="l" defTabSz="914400" rtl="0" eaLnBrk="1" latinLnBrk="0" hangingPunct="1">
              <a:spcBef>
                <a:spcPct val="20000"/>
              </a:spcBef>
              <a:buClr>
                <a:schemeClr val="accent1">
                  <a:lumMod val="50000"/>
                </a:schemeClr>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lumMod val="50000"/>
                </a:schemeClr>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lumMod val="50000"/>
                </a:schemeClr>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lumMod val="50000"/>
                </a:schemeClr>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lumMod val="50000"/>
                </a:schemeClr>
              </a:buClr>
              <a:buSzPct val="76000"/>
              <a:buFont typeface="Wingdings 2" pitchFamily="18" charset="2"/>
              <a:buChar char=""/>
              <a:defRPr sz="1600" kern="1200" baseline="0">
                <a:solidFill>
                  <a:schemeClr val="tx2"/>
                </a:solidFill>
                <a:latin typeface="+mn-lt"/>
                <a:ea typeface="+mn-ea"/>
                <a:cs typeface="+mn-cs"/>
              </a:defRPr>
            </a:lvl5pPr>
            <a:lvl6pPr marL="1575054" indent="-285750" algn="l" defTabSz="914400" rtl="0" eaLnBrk="1" latinLnBrk="0" hangingPunct="1">
              <a:spcBef>
                <a:spcPct val="20000"/>
              </a:spcBef>
              <a:buClr>
                <a:schemeClr val="accent1">
                  <a:lumMod val="50000"/>
                </a:schemeClr>
              </a:buClr>
              <a:buSzPct val="76000"/>
              <a:buFont typeface="Wingdings 2" panose="05020102010507070707"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8pPr>
            <a:lvl9pPr marL="1892808" indent="0" algn="l" defTabSz="914400" rtl="0" eaLnBrk="1" latinLnBrk="0" hangingPunct="1">
              <a:spcBef>
                <a:spcPct val="20000"/>
              </a:spcBef>
              <a:buClr>
                <a:schemeClr val="accent1">
                  <a:lumMod val="50000"/>
                </a:schemeClr>
              </a:buClr>
              <a:buSzPct val="76000"/>
              <a:buFont typeface="Wingdings 2" pitchFamily="18" charset="2"/>
              <a:buNone/>
              <a:defRPr sz="1400" kern="1200">
                <a:solidFill>
                  <a:schemeClr val="tx2"/>
                </a:solidFill>
                <a:latin typeface="+mn-lt"/>
                <a:ea typeface="+mn-ea"/>
                <a:cs typeface="+mn-cs"/>
              </a:defRPr>
            </a:lvl9pPr>
          </a:lstStyle>
          <a:p>
            <a:pPr marL="68580" indent="0" algn="just">
              <a:lnSpc>
                <a:spcPct val="150000"/>
              </a:lnSpc>
              <a:buFont typeface="Wingdings 2" pitchFamily="18" charset="2"/>
              <a:buNone/>
            </a:pPr>
            <a:endParaRPr lang="de-DE" dirty="0"/>
          </a:p>
        </p:txBody>
      </p:sp>
      <p:sp>
        <p:nvSpPr>
          <p:cNvPr id="5" name="Symbol zastępczy zawartości 4">
            <a:extLst>
              <a:ext uri="{FF2B5EF4-FFF2-40B4-BE49-F238E27FC236}">
                <a16:creationId xmlns="" xmlns:a16="http://schemas.microsoft.com/office/drawing/2014/main" id="{4F49529A-946F-4F15-A120-8FF18112116F}"/>
              </a:ext>
            </a:extLst>
          </p:cNvPr>
          <p:cNvSpPr txBox="1">
            <a:spLocks/>
          </p:cNvSpPr>
          <p:nvPr/>
        </p:nvSpPr>
        <p:spPr>
          <a:xfrm>
            <a:off x="4643022" y="1005130"/>
            <a:ext cx="4048218" cy="4294839"/>
          </a:xfrm>
          <a:prstGeom prst="rect">
            <a:avLst/>
          </a:prstGeom>
        </p:spPr>
        <p:txBody>
          <a:bodyPr>
            <a:normAutofit fontScale="92500" lnSpcReduction="20000"/>
          </a:bodyPr>
          <a:lstStyle>
            <a:lvl1pPr marL="342900" indent="-274320" algn="l" defTabSz="914400" rtl="0" eaLnBrk="1" latinLnBrk="0" hangingPunct="1">
              <a:spcBef>
                <a:spcPct val="20000"/>
              </a:spcBef>
              <a:buClr>
                <a:schemeClr val="accent1">
                  <a:lumMod val="50000"/>
                </a:schemeClr>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lumMod val="50000"/>
                </a:schemeClr>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lumMod val="50000"/>
                </a:schemeClr>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lumMod val="50000"/>
                </a:schemeClr>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lumMod val="50000"/>
                </a:schemeClr>
              </a:buClr>
              <a:buSzPct val="76000"/>
              <a:buFont typeface="Wingdings 2" pitchFamily="18" charset="2"/>
              <a:buChar char=""/>
              <a:defRPr sz="1600" kern="1200" baseline="0">
                <a:solidFill>
                  <a:schemeClr val="tx2"/>
                </a:solidFill>
                <a:latin typeface="+mn-lt"/>
                <a:ea typeface="+mn-ea"/>
                <a:cs typeface="+mn-cs"/>
              </a:defRPr>
            </a:lvl5pPr>
            <a:lvl6pPr marL="1575054" indent="-285750" algn="l" defTabSz="914400" rtl="0" eaLnBrk="1" latinLnBrk="0" hangingPunct="1">
              <a:spcBef>
                <a:spcPct val="20000"/>
              </a:spcBef>
              <a:buClr>
                <a:schemeClr val="accent1">
                  <a:lumMod val="50000"/>
                </a:schemeClr>
              </a:buClr>
              <a:buSzPct val="76000"/>
              <a:buFont typeface="Wingdings 2" panose="05020102010507070707"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8pPr>
            <a:lvl9pPr marL="1892808" indent="0" algn="l" defTabSz="914400" rtl="0" eaLnBrk="1" latinLnBrk="0" hangingPunct="1">
              <a:spcBef>
                <a:spcPct val="20000"/>
              </a:spcBef>
              <a:buClr>
                <a:schemeClr val="accent1">
                  <a:lumMod val="50000"/>
                </a:schemeClr>
              </a:buClr>
              <a:buSzPct val="76000"/>
              <a:buFont typeface="Wingdings 2" pitchFamily="18" charset="2"/>
              <a:buNone/>
              <a:defRPr sz="1400" kern="1200">
                <a:solidFill>
                  <a:schemeClr val="tx2"/>
                </a:solidFill>
                <a:latin typeface="+mn-lt"/>
                <a:ea typeface="+mn-ea"/>
                <a:cs typeface="+mn-cs"/>
              </a:defRPr>
            </a:lvl9pPr>
          </a:lstStyle>
          <a:p>
            <a:pPr marL="68580" indent="0" algn="just">
              <a:lnSpc>
                <a:spcPct val="150000"/>
              </a:lnSpc>
              <a:buFont typeface="Wingdings 2" pitchFamily="18" charset="2"/>
              <a:buNone/>
            </a:pPr>
            <a:r>
              <a:rPr lang="pl-PL" b="1" dirty="0">
                <a:solidFill>
                  <a:schemeClr val="bg1"/>
                </a:solidFill>
                <a:effectLst>
                  <a:outerShdw blurRad="38100" dist="38100" dir="2700000" algn="tl">
                    <a:srgbClr val="000000">
                      <a:alpha val="43137"/>
                    </a:srgbClr>
                  </a:outerShdw>
                </a:effectLst>
              </a:rPr>
              <a:t>NAUCZYCIELE </a:t>
            </a:r>
            <a:endParaRPr lang="pl-PL" b="1" dirty="0" smtClean="0">
              <a:solidFill>
                <a:schemeClr val="bg1"/>
              </a:solidFill>
              <a:effectLst>
                <a:outerShdw blurRad="38100" dist="38100" dir="2700000" algn="tl">
                  <a:srgbClr val="000000">
                    <a:alpha val="43137"/>
                  </a:srgbClr>
                </a:outerShdw>
              </a:effectLst>
            </a:endParaRPr>
          </a:p>
          <a:p>
            <a:pPr marL="68580" indent="0" algn="just">
              <a:lnSpc>
                <a:spcPct val="150000"/>
              </a:lnSpc>
              <a:buFont typeface="Wingdings 2" pitchFamily="18" charset="2"/>
              <a:buNone/>
            </a:pPr>
            <a:r>
              <a:rPr lang="pl-PL" b="1" dirty="0" smtClean="0">
                <a:solidFill>
                  <a:schemeClr val="bg1"/>
                </a:solidFill>
                <a:effectLst>
                  <a:outerShdw blurRad="38100" dist="38100" dir="2700000" algn="tl">
                    <a:srgbClr val="000000">
                      <a:alpha val="43137"/>
                    </a:srgbClr>
                  </a:outerShdw>
                </a:effectLst>
              </a:rPr>
              <a:t>W NASZEJ </a:t>
            </a:r>
            <a:r>
              <a:rPr lang="pl-PL" b="1" dirty="0">
                <a:solidFill>
                  <a:schemeClr val="bg1"/>
                </a:solidFill>
                <a:effectLst>
                  <a:outerShdw blurRad="38100" dist="38100" dir="2700000" algn="tl">
                    <a:srgbClr val="000000">
                      <a:alpha val="43137"/>
                    </a:srgbClr>
                  </a:outerShdw>
                </a:effectLst>
              </a:rPr>
              <a:t>SZKOLE SĄ:</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wykwalifikowani</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profesjonalni</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rzetelni</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kreatywni</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zaangażowani</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cierpliwi</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przyjaźni dla uczniów</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wyrozumiali </a:t>
            </a:r>
          </a:p>
          <a:p>
            <a:pPr marL="68580" indent="0" algn="just">
              <a:lnSpc>
                <a:spcPct val="150000"/>
              </a:lnSpc>
              <a:buNone/>
            </a:pPr>
            <a:r>
              <a:rPr lang="pl-PL" sz="1600" dirty="0">
                <a:solidFill>
                  <a:schemeClr val="bg1"/>
                </a:solidFill>
                <a:effectLst>
                  <a:outerShdw blurRad="38100" dist="38100" dir="2700000" algn="tl">
                    <a:srgbClr val="000000">
                      <a:alpha val="43137"/>
                    </a:srgbClr>
                  </a:outerShdw>
                </a:effectLst>
              </a:rPr>
              <a:t>~ zawsze chętni do </a:t>
            </a:r>
            <a:r>
              <a:rPr lang="pl-PL" sz="1600" dirty="0" smtClean="0">
                <a:solidFill>
                  <a:schemeClr val="bg1"/>
                </a:solidFill>
                <a:effectLst>
                  <a:outerShdw blurRad="38100" dist="38100" dir="2700000" algn="tl">
                    <a:srgbClr val="000000">
                      <a:alpha val="43137"/>
                    </a:srgbClr>
                  </a:outerShdw>
                </a:effectLst>
              </a:rPr>
              <a:t>pomocy.</a:t>
            </a:r>
            <a:endParaRPr lang="pl-PL" sz="1600" dirty="0">
              <a:solidFill>
                <a:schemeClr val="bg1"/>
              </a:solidFill>
              <a:effectLst>
                <a:outerShdw blurRad="38100" dist="38100" dir="2700000" algn="tl">
                  <a:srgbClr val="000000">
                    <a:alpha val="43137"/>
                  </a:srgbClr>
                </a:outerShdw>
              </a:effectLst>
            </a:endParaRPr>
          </a:p>
          <a:p>
            <a:pPr marL="68580" indent="0" algn="just">
              <a:lnSpc>
                <a:spcPct val="150000"/>
              </a:lnSpc>
              <a:buNone/>
            </a:pPr>
            <a:endParaRPr lang="pl-PL" b="1" dirty="0">
              <a:solidFill>
                <a:schemeClr val="bg1"/>
              </a:solidFill>
              <a:effectLst>
                <a:outerShdw blurRad="38100" dist="38100" dir="2700000" algn="tl">
                  <a:srgbClr val="000000">
                    <a:alpha val="43137"/>
                  </a:srgbClr>
                </a:outerShdw>
              </a:effectLst>
            </a:endParaRPr>
          </a:p>
          <a:p>
            <a:pPr marL="68580" indent="0" algn="just">
              <a:lnSpc>
                <a:spcPct val="150000"/>
              </a:lnSpc>
              <a:buFont typeface="Wingdings 2" pitchFamily="18" charset="2"/>
              <a:buNone/>
            </a:pPr>
            <a:endParaRPr lang="de-DE" dirty="0">
              <a:solidFill>
                <a:schemeClr val="bg1"/>
              </a:solidFill>
            </a:endParaRPr>
          </a:p>
        </p:txBody>
      </p:sp>
      <p:pic>
        <p:nvPicPr>
          <p:cNvPr id="8" name="Obraz 7">
            <a:extLst>
              <a:ext uri="{FF2B5EF4-FFF2-40B4-BE49-F238E27FC236}">
                <a16:creationId xmlns="" xmlns:a16="http://schemas.microsoft.com/office/drawing/2014/main" id="{AA5802DF-DEA6-4483-8003-B2AC1CB11F01}"/>
              </a:ext>
            </a:extLst>
          </p:cNvPr>
          <p:cNvPicPr>
            <a:picLocks noChangeAspect="1"/>
          </p:cNvPicPr>
          <p:nvPr/>
        </p:nvPicPr>
        <p:blipFill>
          <a:blip r:embed="rId3"/>
          <a:srcRect/>
          <a:stretch/>
        </p:blipFill>
        <p:spPr>
          <a:xfrm>
            <a:off x="676667" y="5216780"/>
            <a:ext cx="1429305" cy="1429305"/>
          </a:xfrm>
          <a:prstGeom prst="rect">
            <a:avLst/>
          </a:prstGeom>
        </p:spPr>
      </p:pic>
      <p:sp>
        <p:nvSpPr>
          <p:cNvPr id="7" name="pole tekstowe 6">
            <a:extLst>
              <a:ext uri="{FF2B5EF4-FFF2-40B4-BE49-F238E27FC236}">
                <a16:creationId xmlns="" xmlns:a16="http://schemas.microsoft.com/office/drawing/2014/main" id="{A9DECCB5-13CA-41EA-A2B5-8B9390E86CEA}"/>
              </a:ext>
            </a:extLst>
          </p:cNvPr>
          <p:cNvSpPr txBox="1"/>
          <p:nvPr/>
        </p:nvSpPr>
        <p:spPr>
          <a:xfrm>
            <a:off x="6184777" y="0"/>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WYSOKI POZIOM NAUCZANIA – GWARANCJA ZDANEJ MATURY</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960573"/>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a:extLst>
              <a:ext uri="{FF2B5EF4-FFF2-40B4-BE49-F238E27FC236}">
                <a16:creationId xmlns="" xmlns:a16="http://schemas.microsoft.com/office/drawing/2014/main" id="{E31E8515-044E-469D-9D30-D00663342617}"/>
              </a:ext>
            </a:extLst>
          </p:cNvPr>
          <p:cNvSpPr>
            <a:spLocks noGrp="1"/>
          </p:cNvSpPr>
          <p:nvPr>
            <p:ph idx="1"/>
          </p:nvPr>
        </p:nvSpPr>
        <p:spPr>
          <a:xfrm>
            <a:off x="1400511" y="1702292"/>
            <a:ext cx="9390977" cy="3453415"/>
          </a:xfrm>
        </p:spPr>
        <p:txBody>
          <a:bodyPr>
            <a:normAutofit lnSpcReduction="10000"/>
          </a:bodyPr>
          <a:lstStyle/>
          <a:p>
            <a:pPr marL="68580" indent="0" algn="just">
              <a:lnSpc>
                <a:spcPct val="150000"/>
              </a:lnSpc>
              <a:buNone/>
            </a:pPr>
            <a:r>
              <a:rPr lang="pl-PL" i="1" dirty="0">
                <a:effectLst>
                  <a:outerShdw blurRad="38100" dist="38100" dir="2700000" algn="tl">
                    <a:srgbClr val="000000">
                      <a:alpha val="43137"/>
                    </a:srgbClr>
                  </a:outerShdw>
                </a:effectLst>
              </a:rPr>
              <a:t>„Każdy z was młodzi przyjaciele znajduje też w życiu jakieś swoje Westerplatte. Jakiś wymiar zadań, które musi </a:t>
            </a:r>
            <a:r>
              <a:rPr lang="pl-PL" i="1" dirty="0" smtClean="0">
                <a:effectLst>
                  <a:outerShdw blurRad="38100" dist="38100" dir="2700000" algn="tl">
                    <a:srgbClr val="000000">
                      <a:alpha val="43137"/>
                    </a:srgbClr>
                  </a:outerShdw>
                </a:effectLst>
              </a:rPr>
              <a:t>podjąć</a:t>
            </a:r>
          </a:p>
          <a:p>
            <a:pPr marL="68580" indent="0" algn="just">
              <a:lnSpc>
                <a:spcPct val="150000"/>
              </a:lnSpc>
              <a:buNone/>
            </a:pPr>
            <a:r>
              <a:rPr lang="pl-PL" i="1" dirty="0" smtClean="0">
                <a:effectLst>
                  <a:outerShdw blurRad="38100" dist="38100" dir="2700000" algn="tl">
                    <a:srgbClr val="000000">
                      <a:alpha val="43137"/>
                    </a:srgbClr>
                  </a:outerShdw>
                </a:effectLst>
              </a:rPr>
              <a:t>i </a:t>
            </a:r>
            <a:r>
              <a:rPr lang="pl-PL" i="1" dirty="0">
                <a:effectLst>
                  <a:outerShdw blurRad="38100" dist="38100" dir="2700000" algn="tl">
                    <a:srgbClr val="000000">
                      <a:alpha val="43137"/>
                    </a:srgbClr>
                  </a:outerShdw>
                </a:effectLst>
              </a:rPr>
              <a:t>wypełnić. Jakąś słuszną sprawę, o którą nie może nie walczyć. Jakiś obowiązek, powinność, od której nie może się uchylać. Nie może zdezerterować. Wreszcie jakiś porządek prawd i wartości, które trzeba utrzymać i obronić...! ”</a:t>
            </a:r>
          </a:p>
        </p:txBody>
      </p:sp>
      <p:sp>
        <p:nvSpPr>
          <p:cNvPr id="7" name="pole tekstowe 6">
            <a:extLst>
              <a:ext uri="{FF2B5EF4-FFF2-40B4-BE49-F238E27FC236}">
                <a16:creationId xmlns="" xmlns:a16="http://schemas.microsoft.com/office/drawing/2014/main" id="{20888FCB-637A-41FB-B10D-A64BC68DF226}"/>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INSPIROWANIE SIĘ SŁOWAMI JANA PAWŁA II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A181F11A-2F3E-447C-A8CA-6A31FBE212FE}"/>
              </a:ext>
            </a:extLst>
          </p:cNvPr>
          <p:cNvPicPr>
            <a:picLocks noChangeAspect="1"/>
          </p:cNvPicPr>
          <p:nvPr/>
        </p:nvPicPr>
        <p:blipFill>
          <a:blip r:embed="rId2"/>
          <a:srcRect/>
          <a:stretch/>
        </p:blipFill>
        <p:spPr>
          <a:xfrm>
            <a:off x="676667" y="5216780"/>
            <a:ext cx="1429305" cy="1429305"/>
          </a:xfrm>
          <a:prstGeom prst="rect">
            <a:avLst/>
          </a:prstGeom>
        </p:spPr>
      </p:pic>
    </p:spTree>
    <p:extLst>
      <p:ext uri="{BB962C8B-B14F-4D97-AF65-F5344CB8AC3E}">
        <p14:creationId xmlns:p14="http://schemas.microsoft.com/office/powerpoint/2010/main" val="788685408"/>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400511" y="2000346"/>
            <a:ext cx="9390977" cy="1586233"/>
          </a:xfrm>
        </p:spPr>
        <p:txBody>
          <a:bodyPr>
            <a:normAutofit/>
          </a:bodyPr>
          <a:lstStyle/>
          <a:p>
            <a:pPr marL="68580" indent="0" algn="ctr">
              <a:buNone/>
            </a:pPr>
            <a:r>
              <a:rPr lang="pl-PL" sz="4400" b="1" dirty="0">
                <a:effectLst>
                  <a:outerShdw blurRad="38100" dist="38100" dir="2700000" algn="tl">
                    <a:srgbClr val="000000">
                      <a:alpha val="43137"/>
                    </a:srgbClr>
                  </a:outerShdw>
                </a:effectLst>
              </a:rPr>
              <a:t>Niezwykła atmosfera w szkole </a:t>
            </a:r>
          </a:p>
          <a:p>
            <a:pPr marL="68580" indent="0" algn="ctr">
              <a:buNone/>
            </a:pPr>
            <a:r>
              <a:rPr lang="pl-PL" sz="4400" b="1" dirty="0">
                <a:effectLst>
                  <a:outerShdw blurRad="38100" dist="38100" dir="2700000" algn="tl">
                    <a:srgbClr val="000000">
                      <a:alpha val="43137"/>
                    </a:srgbClr>
                  </a:outerShdw>
                </a:effectLst>
              </a:rPr>
              <a:t>i wśród </a:t>
            </a:r>
            <a:r>
              <a:rPr lang="pl-PL" sz="4400" b="1" dirty="0" smtClean="0">
                <a:effectLst>
                  <a:outerShdw blurRad="38100" dist="38100" dir="2700000" algn="tl">
                    <a:srgbClr val="000000">
                      <a:alpha val="43137"/>
                    </a:srgbClr>
                  </a:outerShdw>
                </a:effectLst>
              </a:rPr>
              <a:t>uczniów.</a:t>
            </a:r>
            <a:endParaRPr lang="pl-PL" sz="44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sp>
        <p:nvSpPr>
          <p:cNvPr id="6" name="pole tekstowe 5">
            <a:extLst>
              <a:ext uri="{FF2B5EF4-FFF2-40B4-BE49-F238E27FC236}">
                <a16:creationId xmlns="" xmlns:a16="http://schemas.microsoft.com/office/drawing/2014/main" id="{7A5B06C0-C40F-45E0-98DF-50D3FB4DA381}"/>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NIEZWYKŁA ATMOSFERA W SZKOLE I WŚRÓD UCZNIÓW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72562946-F4D6-4F1D-9308-0E556411F155}"/>
              </a:ext>
            </a:extLst>
          </p:cNvPr>
          <p:cNvPicPr>
            <a:picLocks noChangeAspect="1"/>
          </p:cNvPicPr>
          <p:nvPr/>
        </p:nvPicPr>
        <p:blipFill>
          <a:blip r:embed="rId2"/>
          <a:srcRect/>
          <a:stretch/>
        </p:blipFill>
        <p:spPr>
          <a:xfrm>
            <a:off x="676667" y="5216780"/>
            <a:ext cx="1429305" cy="1429305"/>
          </a:xfrm>
          <a:prstGeom prst="rect">
            <a:avLst/>
          </a:prstGeom>
        </p:spPr>
      </p:pic>
      <p:sp>
        <p:nvSpPr>
          <p:cNvPr id="7" name="Tytuł 1">
            <a:extLst>
              <a:ext uri="{FF2B5EF4-FFF2-40B4-BE49-F238E27FC236}">
                <a16:creationId xmlns="" xmlns:a16="http://schemas.microsoft.com/office/drawing/2014/main" id="{57850AE4-4C2E-44DB-918B-7D31A84A2559}"/>
              </a:ext>
            </a:extLst>
          </p:cNvPr>
          <p:cNvSpPr txBox="1">
            <a:spLocks/>
          </p:cNvSpPr>
          <p:nvPr/>
        </p:nvSpPr>
        <p:spPr>
          <a:xfrm>
            <a:off x="2354061" y="4373113"/>
            <a:ext cx="7483876" cy="1687333"/>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sz="30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„Człowiek jest wielki nie przez to </a:t>
            </a:r>
            <a:r>
              <a:rPr lang="pl-PL" sz="30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,co </a:t>
            </a:r>
            <a:r>
              <a:rPr lang="pl-PL" sz="30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posiada, lecz przez to, kim jest; nie przez to, co ma, lecz przez to, czym dzieli się z innymi</a:t>
            </a:r>
            <a:r>
              <a:rPr lang="pl-PL" sz="3000"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a:t>
            </a:r>
            <a:endParaRPr lang="pl-PL" sz="3000" i="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endParaRPr>
          </a:p>
          <a:p>
            <a:pPr algn="r"/>
            <a:r>
              <a:rPr lang="pl-PL" sz="1500" i="1" dirty="0">
                <a:solidFill>
                  <a:schemeClr val="tx2">
                    <a:lumMod val="75000"/>
                  </a:schemeClr>
                </a:solidFill>
                <a:effectLst>
                  <a:outerShdw blurRad="38100" dist="38100" dir="2700000" algn="tl">
                    <a:srgbClr val="000000">
                      <a:alpha val="43137"/>
                    </a:srgbClr>
                  </a:outerShdw>
                </a:effectLst>
              </a:rPr>
              <a:t>Jan Paweł II</a:t>
            </a:r>
            <a:endParaRPr lang="de-DE" sz="2200"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20062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EE50BAB6-3A9F-4A7C-8B01-35AA0AA3B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896" y="1074325"/>
            <a:ext cx="7289442" cy="48581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 xmlns:a16="http://schemas.microsoft.com/office/drawing/2014/main" id="{D1FD42CA-0803-498F-B994-E82A6D1EEA3B}"/>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NIEZWYKŁA ATMOSFERA W SZKOLE </a:t>
            </a:r>
            <a:r>
              <a:rPr lang="pl-PL" sz="1600" b="1" dirty="0" smtClean="0">
                <a:solidFill>
                  <a:schemeClr val="accent3">
                    <a:lumMod val="60000"/>
                    <a:lumOff val="40000"/>
                  </a:schemeClr>
                </a:solidFill>
                <a:effectLst>
                  <a:outerShdw blurRad="38100" dist="38100" dir="2700000" algn="tl">
                    <a:srgbClr val="000000">
                      <a:alpha val="43137"/>
                    </a:srgbClr>
                  </a:outerShdw>
                </a:effectLst>
              </a:rPr>
              <a:t> </a:t>
            </a:r>
            <a:r>
              <a:rPr lang="pl-PL" sz="1600" b="1" dirty="0">
                <a:solidFill>
                  <a:schemeClr val="accent3">
                    <a:lumMod val="60000"/>
                    <a:lumOff val="40000"/>
                  </a:schemeClr>
                </a:solidFill>
                <a:effectLst>
                  <a:outerShdw blurRad="38100" dist="38100" dir="2700000" algn="tl">
                    <a:srgbClr val="000000">
                      <a:alpha val="43137"/>
                    </a:srgbClr>
                  </a:outerShdw>
                </a:effectLst>
              </a:rPr>
              <a:t>WŚRÓD </a:t>
            </a:r>
            <a:r>
              <a:rPr lang="pl-PL" sz="1600" b="1" dirty="0" smtClean="0">
                <a:solidFill>
                  <a:schemeClr val="accent3">
                    <a:lumMod val="60000"/>
                    <a:lumOff val="40000"/>
                  </a:schemeClr>
                </a:solidFill>
                <a:effectLst>
                  <a:outerShdw blurRad="38100" dist="38100" dir="2700000" algn="tl">
                    <a:srgbClr val="000000">
                      <a:alpha val="43137"/>
                    </a:srgbClr>
                  </a:outerShdw>
                </a:effectLst>
              </a:rPr>
              <a:t>UCZNIÓW i NAUCZYCIELI</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6" name="Obraz 5">
            <a:extLst>
              <a:ext uri="{FF2B5EF4-FFF2-40B4-BE49-F238E27FC236}">
                <a16:creationId xmlns="" xmlns:a16="http://schemas.microsoft.com/office/drawing/2014/main" id="{36809267-21F2-402A-965A-EC06A19CD4E7}"/>
              </a:ext>
            </a:extLst>
          </p:cNvPr>
          <p:cNvPicPr>
            <a:picLocks noChangeAspect="1"/>
          </p:cNvPicPr>
          <p:nvPr/>
        </p:nvPicPr>
        <p:blipFill>
          <a:blip r:embed="rId3"/>
          <a:srcRect/>
          <a:stretch/>
        </p:blipFill>
        <p:spPr>
          <a:xfrm>
            <a:off x="676667" y="5216780"/>
            <a:ext cx="1429305" cy="1429305"/>
          </a:xfrm>
          <a:prstGeom prst="rect">
            <a:avLst/>
          </a:prstGeom>
        </p:spPr>
      </p:pic>
    </p:spTree>
    <p:extLst>
      <p:ext uri="{BB962C8B-B14F-4D97-AF65-F5344CB8AC3E}">
        <p14:creationId xmlns:p14="http://schemas.microsoft.com/office/powerpoint/2010/main" val="2631512077"/>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 xmlns:a16="http://schemas.microsoft.com/office/drawing/2014/main" id="{3DEC0C07-A625-40E4-AD09-C163C723142F}"/>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41478A47-01D4-40B8-8FF6-49EB604C10EC}"/>
              </a:ext>
            </a:extLst>
          </p:cNvPr>
          <p:cNvSpPr>
            <a:spLocks noGrp="1"/>
          </p:cNvSpPr>
          <p:nvPr>
            <p:ph idx="1"/>
          </p:nvPr>
        </p:nvSpPr>
        <p:spPr>
          <a:xfrm>
            <a:off x="1400175" y="1481070"/>
            <a:ext cx="9391650" cy="3666811"/>
          </a:xfrm>
        </p:spPr>
        <p:txBody>
          <a:bodyPr>
            <a:normAutofit/>
          </a:bodyPr>
          <a:lstStyle/>
          <a:p>
            <a:pPr marL="68580" indent="0" algn="just">
              <a:lnSpc>
                <a:spcPct val="170000"/>
              </a:lnSpc>
              <a:buNone/>
            </a:pPr>
            <a:r>
              <a:rPr lang="pl-PL" sz="1600" b="0" i="0" dirty="0" smtClean="0">
                <a:effectLst>
                  <a:outerShdw blurRad="38100" dist="38100" dir="2700000" algn="tl">
                    <a:srgbClr val="000000">
                      <a:alpha val="43137"/>
                    </a:srgbClr>
                  </a:outerShdw>
                </a:effectLst>
                <a:latin typeface="Segoe UI Historic" panose="020B0502040204020203" pitchFamily="34" charset="0"/>
              </a:rPr>
              <a:t>„Jako  uczennica  drugiej  klasy  liceum mogę  powiedzieć,  że szkoła jest  bardzo dobra.  Nauczanie </a:t>
            </a:r>
          </a:p>
          <a:p>
            <a:pPr marL="68580" indent="0" algn="just">
              <a:lnSpc>
                <a:spcPct val="170000"/>
              </a:lnSpc>
              <a:buNone/>
            </a:pPr>
            <a:r>
              <a:rPr lang="pl-PL" sz="1600" dirty="0">
                <a:effectLst>
                  <a:outerShdw blurRad="38100" dist="38100" dir="2700000" algn="tl">
                    <a:srgbClr val="000000">
                      <a:alpha val="43137"/>
                    </a:srgbClr>
                  </a:outerShdw>
                </a:effectLst>
                <a:latin typeface="Segoe UI Historic" panose="020B0502040204020203" pitchFamily="34" charset="0"/>
              </a:rPr>
              <a:t>w</a:t>
            </a:r>
            <a:r>
              <a:rPr lang="pl-PL" sz="1600" b="0" i="0" dirty="0" smtClean="0">
                <a:effectLst>
                  <a:outerShdw blurRad="38100" dist="38100" dir="2700000" algn="tl">
                    <a:srgbClr val="000000">
                      <a:alpha val="43137"/>
                    </a:srgbClr>
                  </a:outerShdw>
                </a:effectLst>
                <a:latin typeface="Segoe UI Historic" panose="020B0502040204020203" pitchFamily="34" charset="0"/>
              </a:rPr>
              <a:t>   niej  odbywa  się na  naprawdę  wysokim  poziomie.  Nauczyciele są perfekcyjni w tym, co robią, </a:t>
            </a:r>
          </a:p>
          <a:p>
            <a:pPr marL="68580" indent="0" algn="just">
              <a:lnSpc>
                <a:spcPct val="170000"/>
              </a:lnSpc>
              <a:buNone/>
            </a:pPr>
            <a:r>
              <a:rPr lang="pl-PL" sz="1600" b="0" i="0" dirty="0" smtClean="0">
                <a:effectLst>
                  <a:outerShdw blurRad="38100" dist="38100" dir="2700000" algn="tl">
                    <a:srgbClr val="000000">
                      <a:alpha val="43137"/>
                    </a:srgbClr>
                  </a:outerShdw>
                </a:effectLst>
                <a:latin typeface="Segoe UI Historic" panose="020B0502040204020203" pitchFamily="34" charset="0"/>
              </a:rPr>
              <a:t>są też wyrozumiali i współpracują z uczniami. Są otwarci na rozmowę i wszelką pomoc. Dzięki różnorodnym akcjom, w naszej szkole jest ciekawie. Wiele akcji ma charakter charytatywny, co pozwala na kształtowanie naszej wrażliwości. Przychodząc do szkoły, poznałam też wiele nowych osób, znacznie zatem powiększyło się grono moich znajomych. Myślę, że ze szkoły na pewno wyniosę mobilizację do pracy, wartościowe znajomości, a także </a:t>
            </a:r>
            <a:r>
              <a:rPr lang="pl-PL" sz="1600" dirty="0" smtClean="0">
                <a:effectLst>
                  <a:outerShdw blurRad="38100" dist="38100" dir="2700000" algn="tl">
                    <a:srgbClr val="000000">
                      <a:alpha val="43137"/>
                    </a:srgbClr>
                  </a:outerShdw>
                </a:effectLst>
                <a:latin typeface="Segoe UI Historic" panose="020B0502040204020203" pitchFamily="34" charset="0"/>
              </a:rPr>
              <a:t>wiele</a:t>
            </a:r>
            <a:r>
              <a:rPr lang="pl-PL" sz="1600" b="0" i="0" dirty="0" smtClean="0">
                <a:effectLst>
                  <a:outerShdw blurRad="38100" dist="38100" dir="2700000" algn="tl">
                    <a:srgbClr val="000000">
                      <a:alpha val="43137"/>
                    </a:srgbClr>
                  </a:outerShdw>
                </a:effectLst>
                <a:latin typeface="Segoe UI Historic" panose="020B0502040204020203" pitchFamily="34" charset="0"/>
              </a:rPr>
              <a:t> wspaniałych wspomnień.”</a:t>
            </a:r>
            <a:endParaRPr lang="pl-PL" sz="2000" dirty="0">
              <a:effectLst>
                <a:outerShdw blurRad="38100" dist="38100" dir="2700000" algn="tl">
                  <a:srgbClr val="000000">
                    <a:alpha val="43137"/>
                  </a:srgbClr>
                </a:outerShdw>
              </a:effectLst>
            </a:endParaRPr>
          </a:p>
        </p:txBody>
      </p:sp>
      <p:sp>
        <p:nvSpPr>
          <p:cNvPr id="7" name="pole tekstowe 6">
            <a:extLst>
              <a:ext uri="{FF2B5EF4-FFF2-40B4-BE49-F238E27FC236}">
                <a16:creationId xmlns="" xmlns:a16="http://schemas.microsoft.com/office/drawing/2014/main" id="{12134C6A-7CC1-4B6B-9599-9887AE2DAED7}"/>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NIEZWYKŁA ATMOSFERA W SZKOLE I WŚRÓD UCZNIÓW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6407443"/>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 xmlns:a16="http://schemas.microsoft.com/office/drawing/2014/main" id="{D1FD42CA-0803-498F-B994-E82A6D1EEA3B}"/>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NIEZWYKŁA ATMOSFERA W SZKOLE I WŚRÓD UCZNIÓW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6" name="Obraz 5">
            <a:extLst>
              <a:ext uri="{FF2B5EF4-FFF2-40B4-BE49-F238E27FC236}">
                <a16:creationId xmlns="" xmlns:a16="http://schemas.microsoft.com/office/drawing/2014/main" id="{36809267-21F2-402A-965A-EC06A19CD4E7}"/>
              </a:ext>
            </a:extLst>
          </p:cNvPr>
          <p:cNvPicPr>
            <a:picLocks noChangeAspect="1"/>
          </p:cNvPicPr>
          <p:nvPr/>
        </p:nvPicPr>
        <p:blipFill>
          <a:blip r:embed="rId2"/>
          <a:srcRect/>
          <a:stretch/>
        </p:blipFill>
        <p:spPr>
          <a:xfrm>
            <a:off x="676667" y="5216780"/>
            <a:ext cx="1429305" cy="1429305"/>
          </a:xfrm>
          <a:prstGeom prst="rect">
            <a:avLst/>
          </a:prstGeom>
        </p:spPr>
      </p:pic>
      <p:pic>
        <p:nvPicPr>
          <p:cNvPr id="2050" name="Picture 2">
            <a:extLst>
              <a:ext uri="{FF2B5EF4-FFF2-40B4-BE49-F238E27FC236}">
                <a16:creationId xmlns="" xmlns:a16="http://schemas.microsoft.com/office/drawing/2014/main" id="{C006E942-1EF4-463D-B5FC-CD4C688BB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349" y="665721"/>
            <a:ext cx="7154427" cy="536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93704"/>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 xmlns:a16="http://schemas.microsoft.com/office/drawing/2014/main" id="{3DEC0C07-A625-40E4-AD09-C163C723142F}"/>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41478A47-01D4-40B8-8FF6-49EB604C10EC}"/>
              </a:ext>
            </a:extLst>
          </p:cNvPr>
          <p:cNvSpPr>
            <a:spLocks noGrp="1"/>
          </p:cNvSpPr>
          <p:nvPr>
            <p:ph idx="1"/>
          </p:nvPr>
        </p:nvSpPr>
        <p:spPr>
          <a:xfrm>
            <a:off x="1400175" y="2074103"/>
            <a:ext cx="9391650" cy="2709793"/>
          </a:xfrm>
        </p:spPr>
        <p:txBody>
          <a:bodyPr>
            <a:normAutofit/>
          </a:bodyPr>
          <a:lstStyle/>
          <a:p>
            <a:pPr marL="68580" indent="0" algn="just">
              <a:lnSpc>
                <a:spcPct val="170000"/>
              </a:lnSpc>
              <a:buNone/>
            </a:pPr>
            <a:r>
              <a:rPr lang="pl-PL" b="0" i="0" dirty="0">
                <a:effectLst>
                  <a:outerShdw blurRad="38100" dist="38100" dir="2700000" algn="tl">
                    <a:srgbClr val="000000">
                      <a:alpha val="43137"/>
                    </a:srgbClr>
                  </a:outerShdw>
                </a:effectLst>
                <a:latin typeface="Segoe UI Historic" panose="020B0502040204020203" pitchFamily="34" charset="0"/>
              </a:rPr>
              <a:t>„Polecam. Atmosfera jest niepowtarzalna. Szczególnie fajne jest moim zdaniem to, że jest mnóstwo fajnych inicjatyw organizowanych zarówno przez </a:t>
            </a:r>
            <a:r>
              <a:rPr lang="pl-PL" b="0" i="0" dirty="0" smtClean="0">
                <a:effectLst>
                  <a:outerShdw blurRad="38100" dist="38100" dir="2700000" algn="tl">
                    <a:srgbClr val="000000">
                      <a:alpha val="43137"/>
                    </a:srgbClr>
                  </a:outerShdw>
                </a:effectLst>
                <a:latin typeface="Segoe UI Historic" panose="020B0502040204020203" pitchFamily="34" charset="0"/>
              </a:rPr>
              <a:t>nauczycieli, </a:t>
            </a:r>
            <a:r>
              <a:rPr lang="pl-PL" b="0" i="0" dirty="0">
                <a:effectLst>
                  <a:outerShdw blurRad="38100" dist="38100" dir="2700000" algn="tl">
                    <a:srgbClr val="000000">
                      <a:alpha val="43137"/>
                    </a:srgbClr>
                  </a:outerShdw>
                </a:effectLst>
                <a:latin typeface="Segoe UI Historic" panose="020B0502040204020203" pitchFamily="34" charset="0"/>
              </a:rPr>
              <a:t>jak i w gronie uczniów, które urozmaicają codzienne życie w szkole.” </a:t>
            </a:r>
            <a:r>
              <a:rPr lang="pl-PL" b="0" i="0" dirty="0" smtClean="0">
                <a:effectLst>
                  <a:outerShdw blurRad="38100" dist="38100" dir="2700000" algn="tl">
                    <a:srgbClr val="000000">
                      <a:alpha val="43137"/>
                    </a:srgbClr>
                  </a:outerShdw>
                </a:effectLst>
                <a:latin typeface="Segoe UI Historic" panose="020B0502040204020203" pitchFamily="34" charset="0"/>
              </a:rPr>
              <a:t>  </a:t>
            </a:r>
            <a:endParaRPr lang="pl-PL" dirty="0">
              <a:effectLst>
                <a:outerShdw blurRad="38100" dist="38100" dir="2700000" algn="tl">
                  <a:srgbClr val="000000">
                    <a:alpha val="43137"/>
                  </a:srgbClr>
                </a:outerShdw>
              </a:effectLst>
            </a:endParaRPr>
          </a:p>
        </p:txBody>
      </p:sp>
      <p:sp>
        <p:nvSpPr>
          <p:cNvPr id="7" name="pole tekstowe 6">
            <a:extLst>
              <a:ext uri="{FF2B5EF4-FFF2-40B4-BE49-F238E27FC236}">
                <a16:creationId xmlns="" xmlns:a16="http://schemas.microsoft.com/office/drawing/2014/main" id="{60B8A5AC-E5CC-46B2-B293-2BEA1EDB3E5C}"/>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NIEZWYKŁA ATMOSFERA W SZKOLE I WŚRÓD UCZNIÓW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9823067"/>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 xmlns:a16="http://schemas.microsoft.com/office/drawing/2014/main" id="{3DEC0C07-A625-40E4-AD09-C163C723142F}"/>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41478A47-01D4-40B8-8FF6-49EB604C10EC}"/>
              </a:ext>
            </a:extLst>
          </p:cNvPr>
          <p:cNvSpPr>
            <a:spLocks noGrp="1"/>
          </p:cNvSpPr>
          <p:nvPr>
            <p:ph idx="1"/>
          </p:nvPr>
        </p:nvSpPr>
        <p:spPr>
          <a:xfrm>
            <a:off x="1294784" y="777080"/>
            <a:ext cx="9391650" cy="4696441"/>
          </a:xfrm>
        </p:spPr>
        <p:txBody>
          <a:bodyPr>
            <a:noAutofit/>
          </a:bodyPr>
          <a:lstStyle/>
          <a:p>
            <a:pPr algn="just">
              <a:lnSpc>
                <a:spcPct val="170000"/>
              </a:lnSpc>
              <a:buFont typeface="Arial" panose="020B0604020202020204" pitchFamily="34" charset="0"/>
              <a:buChar char="•"/>
            </a:pPr>
            <a:r>
              <a:rPr lang="pl-PL" sz="1600" b="0" i="0" dirty="0" smtClean="0">
                <a:effectLst>
                  <a:outerShdw blurRad="38100" dist="38100" dir="2700000" algn="tl">
                    <a:srgbClr val="000000">
                      <a:alpha val="43137"/>
                    </a:srgbClr>
                  </a:outerShdw>
                </a:effectLst>
                <a:latin typeface="Segoe UI Historic" panose="020B0502040204020203" pitchFamily="34" charset="0"/>
              </a:rPr>
              <a:t>„Naszą </a:t>
            </a:r>
            <a:r>
              <a:rPr lang="pl-PL" sz="1600" b="0" i="0" dirty="0">
                <a:effectLst>
                  <a:outerShdw blurRad="38100" dist="38100" dir="2700000" algn="tl">
                    <a:srgbClr val="000000">
                      <a:alpha val="43137"/>
                    </a:srgbClr>
                  </a:outerShdw>
                </a:effectLst>
                <a:latin typeface="Segoe UI Historic" panose="020B0502040204020203" pitchFamily="34" charset="0"/>
              </a:rPr>
              <a:t>szkołę na pewno będę wspominać </a:t>
            </a:r>
            <a:r>
              <a:rPr lang="pl-PL" sz="1600" b="0" i="0" dirty="0" smtClean="0">
                <a:effectLst>
                  <a:outerShdw blurRad="38100" dist="38100" dir="2700000" algn="tl">
                    <a:srgbClr val="000000">
                      <a:alpha val="43137"/>
                    </a:srgbClr>
                  </a:outerShdw>
                </a:effectLst>
                <a:latin typeface="Segoe UI Historic" panose="020B0502040204020203" pitchFamily="34" charset="0"/>
              </a:rPr>
              <a:t>cudownie, </a:t>
            </a:r>
            <a:r>
              <a:rPr lang="pl-PL" sz="1600" b="0" i="0" dirty="0">
                <a:effectLst>
                  <a:outerShdw blurRad="38100" dist="38100" dir="2700000" algn="tl">
                    <a:srgbClr val="000000">
                      <a:alpha val="43137"/>
                    </a:srgbClr>
                  </a:outerShdw>
                </a:effectLst>
                <a:latin typeface="Segoe UI Historic" panose="020B0502040204020203" pitchFamily="34" charset="0"/>
              </a:rPr>
              <a:t>ze względu na wspaniałą kadrę nauczycielską</a:t>
            </a:r>
            <a:r>
              <a:rPr lang="pl-PL" sz="1600" b="0" i="0" dirty="0" smtClean="0">
                <a:effectLst>
                  <a:outerShdw blurRad="38100" dist="38100" dir="2700000" algn="tl">
                    <a:srgbClr val="000000">
                      <a:alpha val="43137"/>
                    </a:srgbClr>
                  </a:outerShdw>
                </a:effectLst>
                <a:latin typeface="Segoe UI Historic" panose="020B0502040204020203" pitchFamily="34" charset="0"/>
              </a:rPr>
              <a:t>.</a:t>
            </a:r>
          </a:p>
          <a:p>
            <a:pPr algn="just">
              <a:lnSpc>
                <a:spcPct val="170000"/>
              </a:lnSpc>
              <a:buFont typeface="Arial" panose="020B0604020202020204" pitchFamily="34" charset="0"/>
              <a:buChar char="•"/>
            </a:pPr>
            <a:r>
              <a:rPr lang="pl-PL" sz="1600" b="0" i="1" dirty="0" smtClean="0">
                <a:effectLst>
                  <a:outerShdw blurRad="38100" dist="38100" dir="2700000" algn="tl">
                    <a:srgbClr val="000000">
                      <a:alpha val="43137"/>
                    </a:srgbClr>
                  </a:outerShdw>
                </a:effectLst>
                <a:latin typeface="Segoe UI Historic" panose="020B0502040204020203" pitchFamily="34" charset="0"/>
              </a:rPr>
              <a:t> </a:t>
            </a:r>
            <a:r>
              <a:rPr lang="pl-PL" sz="1600" b="0" i="1" dirty="0">
                <a:effectLst>
                  <a:outerShdw blurRad="38100" dist="38100" dir="2700000" algn="tl">
                    <a:srgbClr val="000000">
                      <a:alpha val="43137"/>
                    </a:srgbClr>
                  </a:outerShdw>
                </a:effectLst>
                <a:latin typeface="Segoe UI Historic" panose="020B0502040204020203" pitchFamily="34" charset="0"/>
              </a:rPr>
              <a:t>Na pewno nie zapomnę o cudownej </a:t>
            </a:r>
            <a:r>
              <a:rPr lang="pl-PL" sz="1600" b="0" i="1" dirty="0" smtClean="0">
                <a:effectLst>
                  <a:outerShdw blurRad="38100" dist="38100" dir="2700000" algn="tl">
                    <a:srgbClr val="000000">
                      <a:alpha val="43137"/>
                    </a:srgbClr>
                  </a:outerShdw>
                </a:effectLst>
                <a:latin typeface="Segoe UI Historic" panose="020B0502040204020203" pitchFamily="34" charset="0"/>
              </a:rPr>
              <a:t>kobiecie, pani od polskiego, która doprowadzała </a:t>
            </a:r>
            <a:r>
              <a:rPr lang="pl-PL" sz="1600" b="0" i="1" dirty="0">
                <a:effectLst>
                  <a:outerShdw blurRad="38100" dist="38100" dir="2700000" algn="tl">
                    <a:srgbClr val="000000">
                      <a:alpha val="43137"/>
                    </a:srgbClr>
                  </a:outerShdw>
                </a:effectLst>
                <a:latin typeface="Segoe UI Historic" panose="020B0502040204020203" pitchFamily="34" charset="0"/>
              </a:rPr>
              <a:t>mnie do płaczu, lekkiej śmierci oraz </a:t>
            </a:r>
            <a:r>
              <a:rPr lang="pl-PL" sz="1600" b="0" i="1" dirty="0" smtClean="0">
                <a:effectLst>
                  <a:outerShdw blurRad="38100" dist="38100" dir="2700000" algn="tl">
                    <a:srgbClr val="000000">
                      <a:alpha val="43137"/>
                    </a:srgbClr>
                  </a:outerShdw>
                </a:effectLst>
                <a:latin typeface="Segoe UI Historic" panose="020B0502040204020203" pitchFamily="34" charset="0"/>
              </a:rPr>
              <a:t>zawału, </a:t>
            </a:r>
            <a:r>
              <a:rPr lang="pl-PL" sz="1600" b="0" i="1" dirty="0">
                <a:effectLst>
                  <a:outerShdw blurRad="38100" dist="38100" dir="2700000" algn="tl">
                    <a:srgbClr val="000000">
                      <a:alpha val="43137"/>
                    </a:srgbClr>
                  </a:outerShdw>
                </a:effectLst>
                <a:latin typeface="Segoe UI Historic" panose="020B0502040204020203" pitchFamily="34" charset="0"/>
              </a:rPr>
              <a:t>kiedy </a:t>
            </a:r>
            <a:r>
              <a:rPr lang="pl-PL" sz="1600" b="0" i="1" dirty="0" smtClean="0">
                <a:effectLst>
                  <a:outerShdw blurRad="38100" dist="38100" dir="2700000" algn="tl">
                    <a:srgbClr val="000000">
                      <a:alpha val="43137"/>
                    </a:srgbClr>
                  </a:outerShdw>
                </a:effectLst>
                <a:latin typeface="Segoe UI Historic" panose="020B0502040204020203" pitchFamily="34" charset="0"/>
              </a:rPr>
              <a:t>wymawiała </a:t>
            </a:r>
            <a:r>
              <a:rPr lang="pl-PL" sz="1600" b="0" i="1" dirty="0">
                <a:effectLst>
                  <a:outerShdw blurRad="38100" dist="38100" dir="2700000" algn="tl">
                    <a:srgbClr val="000000">
                      <a:alpha val="43137"/>
                    </a:srgbClr>
                  </a:outerShdw>
                </a:effectLst>
                <a:latin typeface="Segoe UI Historic" panose="020B0502040204020203" pitchFamily="34" charset="0"/>
              </a:rPr>
              <a:t>moje nazwisko. </a:t>
            </a:r>
            <a:endParaRPr lang="pl-PL" sz="1600" b="0" i="1" dirty="0" smtClean="0">
              <a:effectLst>
                <a:outerShdw blurRad="38100" dist="38100" dir="2700000" algn="tl">
                  <a:srgbClr val="000000">
                    <a:alpha val="43137"/>
                  </a:srgbClr>
                </a:outerShdw>
              </a:effectLst>
              <a:latin typeface="Segoe UI Historic" panose="020B0502040204020203" pitchFamily="34" charset="0"/>
            </a:endParaRPr>
          </a:p>
          <a:p>
            <a:pPr algn="just">
              <a:lnSpc>
                <a:spcPct val="170000"/>
              </a:lnSpc>
              <a:buFont typeface="Arial" panose="020B0604020202020204" pitchFamily="34" charset="0"/>
              <a:buChar char="•"/>
            </a:pPr>
            <a:r>
              <a:rPr lang="pl-PL" sz="1600" b="0" i="0" dirty="0" smtClean="0">
                <a:effectLst>
                  <a:outerShdw blurRad="38100" dist="38100" dir="2700000" algn="tl">
                    <a:srgbClr val="000000">
                      <a:alpha val="43137"/>
                    </a:srgbClr>
                  </a:outerShdw>
                </a:effectLst>
                <a:latin typeface="Segoe UI Historic" panose="020B0502040204020203" pitchFamily="34" charset="0"/>
              </a:rPr>
              <a:t>Wpaniała </a:t>
            </a:r>
            <a:r>
              <a:rPr lang="pl-PL" sz="1600" b="0" i="0" dirty="0">
                <a:effectLst>
                  <a:outerShdw blurRad="38100" dist="38100" dir="2700000" algn="tl">
                    <a:srgbClr val="000000">
                      <a:alpha val="43137"/>
                    </a:srgbClr>
                  </a:outerShdw>
                </a:effectLst>
                <a:latin typeface="Segoe UI Historic" panose="020B0502040204020203" pitchFamily="34" charset="0"/>
              </a:rPr>
              <a:t>jest </a:t>
            </a:r>
            <a:r>
              <a:rPr lang="pl-PL" sz="1600" b="0" i="0" dirty="0" smtClean="0">
                <a:effectLst>
                  <a:outerShdw blurRad="38100" dist="38100" dir="2700000" algn="tl">
                    <a:srgbClr val="000000">
                      <a:alpha val="43137"/>
                    </a:srgbClr>
                  </a:outerShdw>
                </a:effectLst>
                <a:latin typeface="Segoe UI Historic" panose="020B0502040204020203" pitchFamily="34" charset="0"/>
              </a:rPr>
              <a:t>też pani od geografii, która </a:t>
            </a:r>
            <a:r>
              <a:rPr lang="pl-PL" sz="1600" b="0" i="0" dirty="0">
                <a:effectLst>
                  <a:outerShdw blurRad="38100" dist="38100" dir="2700000" algn="tl">
                    <a:srgbClr val="000000">
                      <a:alpha val="43137"/>
                    </a:srgbClr>
                  </a:outerShdw>
                </a:effectLst>
                <a:latin typeface="Segoe UI Historic" panose="020B0502040204020203" pitchFamily="34" charset="0"/>
              </a:rPr>
              <a:t>bardzo dobrze dba o rozwój naszego układu </a:t>
            </a:r>
            <a:r>
              <a:rPr lang="pl-PL" sz="1600" b="0" i="0" dirty="0" smtClean="0">
                <a:effectLst>
                  <a:outerShdw blurRad="38100" dist="38100" dir="2700000" algn="tl">
                    <a:srgbClr val="000000">
                      <a:alpha val="43137"/>
                    </a:srgbClr>
                  </a:outerShdw>
                </a:effectLst>
                <a:latin typeface="Segoe UI Historic" panose="020B0502040204020203" pitchFamily="34" charset="0"/>
              </a:rPr>
              <a:t>nerwowego, pobudzając </a:t>
            </a:r>
            <a:r>
              <a:rPr lang="pl-PL" sz="1600" b="0" i="0" dirty="0">
                <a:effectLst>
                  <a:outerShdw blurRad="38100" dist="38100" dir="2700000" algn="tl">
                    <a:srgbClr val="000000">
                      <a:alpha val="43137"/>
                    </a:srgbClr>
                  </a:outerShdw>
                </a:effectLst>
                <a:latin typeface="Segoe UI Historic" panose="020B0502040204020203" pitchFamily="34" charset="0"/>
              </a:rPr>
              <a:t>go co chwilę nowymi zadaniami</a:t>
            </a:r>
            <a:r>
              <a:rPr lang="pl-PL" sz="1600" b="0" i="0" dirty="0" smtClean="0">
                <a:effectLst>
                  <a:outerShdw blurRad="38100" dist="38100" dir="2700000" algn="tl">
                    <a:srgbClr val="000000">
                      <a:alpha val="43137"/>
                    </a:srgbClr>
                  </a:outerShdw>
                </a:effectLst>
                <a:latin typeface="Segoe UI Historic" panose="020B0502040204020203" pitchFamily="34" charset="0"/>
              </a:rPr>
              <a:t>.</a:t>
            </a:r>
          </a:p>
          <a:p>
            <a:pPr algn="just">
              <a:lnSpc>
                <a:spcPct val="170000"/>
              </a:lnSpc>
              <a:buFont typeface="Arial" panose="020B0604020202020204" pitchFamily="34" charset="0"/>
              <a:buChar char="•"/>
            </a:pPr>
            <a:r>
              <a:rPr lang="pl-PL" sz="1600" b="0" i="1" dirty="0" smtClean="0">
                <a:effectLst>
                  <a:outerShdw blurRad="38100" dist="38100" dir="2700000" algn="tl">
                    <a:srgbClr val="000000">
                      <a:alpha val="43137"/>
                    </a:srgbClr>
                  </a:outerShdw>
                </a:effectLst>
                <a:latin typeface="Segoe UI Historic" panose="020B0502040204020203" pitchFamily="34" charset="0"/>
              </a:rPr>
              <a:t> </a:t>
            </a:r>
            <a:r>
              <a:rPr lang="pl-PL" sz="1600" b="0" i="1" dirty="0">
                <a:effectLst>
                  <a:outerShdw blurRad="38100" dist="38100" dir="2700000" algn="tl">
                    <a:srgbClr val="000000">
                      <a:alpha val="43137"/>
                    </a:srgbClr>
                  </a:outerShdw>
                </a:effectLst>
                <a:latin typeface="Segoe UI Historic" panose="020B0502040204020203" pitchFamily="34" charset="0"/>
              </a:rPr>
              <a:t>Pan </a:t>
            </a:r>
            <a:r>
              <a:rPr lang="pl-PL" sz="1600" b="0" i="1" dirty="0" smtClean="0">
                <a:effectLst>
                  <a:outerShdw blurRad="38100" dist="38100" dir="2700000" algn="tl">
                    <a:srgbClr val="000000">
                      <a:alpha val="43137"/>
                    </a:srgbClr>
                  </a:outerShdw>
                </a:effectLst>
                <a:latin typeface="Segoe UI Historic" panose="020B0502040204020203" pitchFamily="34" charset="0"/>
              </a:rPr>
              <a:t>„od hisu” szczególnie dba o naszą wiedzę i relaks.</a:t>
            </a:r>
          </a:p>
          <a:p>
            <a:pPr algn="just">
              <a:lnSpc>
                <a:spcPct val="170000"/>
              </a:lnSpc>
              <a:buFont typeface="Arial" panose="020B0604020202020204" pitchFamily="34" charset="0"/>
              <a:buChar char="•"/>
            </a:pPr>
            <a:r>
              <a:rPr lang="pl-PL" sz="1600" b="0" i="0" dirty="0" smtClean="0">
                <a:effectLst>
                  <a:outerShdw blurRad="38100" dist="38100" dir="2700000" algn="tl">
                    <a:srgbClr val="000000">
                      <a:alpha val="43137"/>
                    </a:srgbClr>
                  </a:outerShdw>
                </a:effectLst>
                <a:latin typeface="Segoe UI Historic" panose="020B0502040204020203" pitchFamily="34" charset="0"/>
              </a:rPr>
              <a:t>Najlepiej </a:t>
            </a:r>
            <a:r>
              <a:rPr lang="pl-PL" sz="1600" b="0" i="0" dirty="0">
                <a:effectLst>
                  <a:outerShdw blurRad="38100" dist="38100" dir="2700000" algn="tl">
                    <a:srgbClr val="000000">
                      <a:alpha val="43137"/>
                    </a:srgbClr>
                  </a:outerShdw>
                </a:effectLst>
                <a:latin typeface="Segoe UI Historic" panose="020B0502040204020203" pitchFamily="34" charset="0"/>
              </a:rPr>
              <a:t>będę wspominać pana </a:t>
            </a:r>
            <a:r>
              <a:rPr lang="pl-PL" sz="1600" b="0" i="0" dirty="0" smtClean="0">
                <a:effectLst>
                  <a:outerShdw blurRad="38100" dist="38100" dir="2700000" algn="tl">
                    <a:srgbClr val="000000">
                      <a:alpha val="43137"/>
                    </a:srgbClr>
                  </a:outerShdw>
                </a:effectLst>
                <a:latin typeface="Segoe UI Historic" panose="020B0502040204020203" pitchFamily="34" charset="0"/>
              </a:rPr>
              <a:t>od geografii, </a:t>
            </a:r>
            <a:r>
              <a:rPr lang="pl-PL" sz="1600" b="0" i="0" dirty="0">
                <a:effectLst>
                  <a:outerShdw blurRad="38100" dist="38100" dir="2700000" algn="tl">
                    <a:srgbClr val="000000">
                      <a:alpha val="43137"/>
                    </a:srgbClr>
                  </a:outerShdw>
                </a:effectLst>
                <a:latin typeface="Segoe UI Historic" panose="020B0502040204020203" pitchFamily="34" charset="0"/>
              </a:rPr>
              <a:t>który niestety uczył mnie tylko rok, ale były to niesamowite chwile. </a:t>
            </a:r>
            <a:r>
              <a:rPr lang="pl-PL" sz="1600" b="0" i="0" dirty="0" smtClean="0">
                <a:effectLst>
                  <a:outerShdw blurRad="38100" dist="38100" dir="2700000" algn="tl">
                    <a:srgbClr val="000000">
                      <a:alpha val="43137"/>
                    </a:srgbClr>
                  </a:outerShdw>
                </a:effectLst>
                <a:latin typeface="Segoe UI Historic" panose="020B0502040204020203" pitchFamily="34" charset="0"/>
              </a:rPr>
              <a:t>Nikt nie opowiada tak o uprawie </a:t>
            </a:r>
            <a:r>
              <a:rPr lang="pl-PL" sz="1600" b="0" i="0" dirty="0">
                <a:effectLst>
                  <a:outerShdw blurRad="38100" dist="38100" dir="2700000" algn="tl">
                    <a:srgbClr val="000000">
                      <a:alpha val="43137"/>
                    </a:srgbClr>
                  </a:outerShdw>
                </a:effectLst>
                <a:latin typeface="Segoe UI Historic" panose="020B0502040204020203" pitchFamily="34" charset="0"/>
              </a:rPr>
              <a:t>ryżu w </a:t>
            </a:r>
            <a:r>
              <a:rPr lang="pl-PL" sz="1600" b="0" i="0" dirty="0" smtClean="0">
                <a:effectLst>
                  <a:outerShdw blurRad="38100" dist="38100" dir="2700000" algn="tl">
                    <a:srgbClr val="000000">
                      <a:alpha val="43137"/>
                    </a:srgbClr>
                  </a:outerShdw>
                </a:effectLst>
                <a:latin typeface="Segoe UI Historic" panose="020B0502040204020203" pitchFamily="34" charset="0"/>
              </a:rPr>
              <a:t>Chinach jak on. </a:t>
            </a:r>
          </a:p>
          <a:p>
            <a:pPr marL="68580" indent="0" algn="just">
              <a:lnSpc>
                <a:spcPct val="170000"/>
              </a:lnSpc>
              <a:buNone/>
            </a:pPr>
            <a:r>
              <a:rPr lang="pl-PL" sz="1600" b="0" i="1" dirty="0" smtClean="0">
                <a:effectLst>
                  <a:outerShdw blurRad="38100" dist="38100" dir="2700000" algn="tl">
                    <a:srgbClr val="000000">
                      <a:alpha val="43137"/>
                    </a:srgbClr>
                  </a:outerShdw>
                </a:effectLst>
                <a:latin typeface="Segoe UI Historic" panose="020B0502040204020203" pitchFamily="34" charset="0"/>
              </a:rPr>
              <a:t>                                            Dziękuję </a:t>
            </a:r>
            <a:r>
              <a:rPr lang="pl-PL" sz="1600" b="0" i="1" dirty="0">
                <a:effectLst>
                  <a:outerShdw blurRad="38100" dist="38100" dir="2700000" algn="tl">
                    <a:srgbClr val="000000">
                      <a:alpha val="43137"/>
                    </a:srgbClr>
                  </a:outerShdw>
                </a:effectLst>
                <a:latin typeface="Segoe UI Historic" panose="020B0502040204020203" pitchFamily="34" charset="0"/>
              </a:rPr>
              <a:t>i pozdrawiam panie sprzątaczki w niezmienionych butach</a:t>
            </a:r>
            <a:r>
              <a:rPr lang="pl-PL" sz="1600" i="1" dirty="0">
                <a:effectLst>
                  <a:outerShdw blurRad="38100" dist="38100" dir="2700000" algn="tl">
                    <a:srgbClr val="000000">
                      <a:alpha val="43137"/>
                    </a:srgbClr>
                  </a:outerShdw>
                </a:effectLst>
                <a:latin typeface="Segoe UI Historic" panose="020B0502040204020203" pitchFamily="34" charset="0"/>
              </a:rPr>
              <a:t> </a:t>
            </a:r>
            <a:r>
              <a:rPr lang="pl-PL" sz="1600" i="1" dirty="0">
                <a:effectLst>
                  <a:outerShdw blurRad="38100" dist="38100" dir="2700000" algn="tl">
                    <a:srgbClr val="000000">
                      <a:alpha val="43137"/>
                    </a:srgbClr>
                  </a:outerShdw>
                </a:effectLst>
                <a:latin typeface="Segoe UI Historic" panose="020B0502040204020203" pitchFamily="34" charset="0"/>
                <a:sym typeface="Wingdings" panose="05000000000000000000" pitchFamily="2" charset="2"/>
              </a:rPr>
              <a:t></a:t>
            </a:r>
            <a:r>
              <a:rPr lang="pl-PL" sz="1600" b="0" i="1" dirty="0" smtClean="0">
                <a:effectLst>
                  <a:outerShdw blurRad="38100" dist="38100" dir="2700000" algn="tl">
                    <a:srgbClr val="000000">
                      <a:alpha val="43137"/>
                    </a:srgbClr>
                  </a:outerShdw>
                </a:effectLst>
                <a:latin typeface="Segoe UI Historic" panose="020B0502040204020203" pitchFamily="34" charset="0"/>
              </a:rPr>
              <a:t>”                  …</a:t>
            </a:r>
            <a:endParaRPr lang="pl-PL" sz="1600" i="1" dirty="0">
              <a:effectLst>
                <a:outerShdw blurRad="38100" dist="38100" dir="2700000" algn="tl">
                  <a:srgbClr val="000000">
                    <a:alpha val="43137"/>
                  </a:srgbClr>
                </a:outerShdw>
              </a:effectLst>
            </a:endParaRPr>
          </a:p>
        </p:txBody>
      </p:sp>
      <p:sp>
        <p:nvSpPr>
          <p:cNvPr id="7" name="pole tekstowe 6">
            <a:extLst>
              <a:ext uri="{FF2B5EF4-FFF2-40B4-BE49-F238E27FC236}">
                <a16:creationId xmlns="" xmlns:a16="http://schemas.microsoft.com/office/drawing/2014/main" id="{60B8A5AC-E5CC-46B2-B293-2BEA1EDB3E5C}"/>
              </a:ext>
            </a:extLst>
          </p:cNvPr>
          <p:cNvSpPr txBox="1"/>
          <p:nvPr/>
        </p:nvSpPr>
        <p:spPr>
          <a:xfrm>
            <a:off x="6096000" y="13892"/>
            <a:ext cx="4705165" cy="584775"/>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NIEZWYKŁA ATMOSFERA W SZKOLE I WŚRÓD UCZNIÓW</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2296590"/>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400511" y="3030351"/>
            <a:ext cx="9390977" cy="797297"/>
          </a:xfrm>
        </p:spPr>
        <p:txBody>
          <a:bodyPr>
            <a:normAutofit/>
          </a:bodyPr>
          <a:lstStyle/>
          <a:p>
            <a:pPr marL="68580" indent="0" algn="ctr">
              <a:buNone/>
            </a:pPr>
            <a:r>
              <a:rPr lang="pl-PL" sz="4400" b="1" dirty="0">
                <a:effectLst>
                  <a:outerShdw blurRad="38100" dist="38100" dir="2700000" algn="tl">
                    <a:srgbClr val="000000">
                      <a:alpha val="43137"/>
                    </a:srgbClr>
                  </a:outerShdw>
                </a:effectLst>
              </a:rPr>
              <a:t>Niezapomniane wspomnienia </a:t>
            </a:r>
            <a:r>
              <a:rPr lang="pl-PL" sz="4400" b="1" dirty="0">
                <a:effectLst>
                  <a:outerShdw blurRad="38100" dist="38100" dir="2700000" algn="tl">
                    <a:srgbClr val="000000">
                      <a:alpha val="43137"/>
                    </a:srgbClr>
                  </a:outerShdw>
                </a:effectLst>
                <a:sym typeface="Wingdings" panose="05000000000000000000" pitchFamily="2" charset="2"/>
              </a:rPr>
              <a:t></a:t>
            </a:r>
            <a:endParaRPr lang="pl-PL" sz="44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sp>
        <p:nvSpPr>
          <p:cNvPr id="6" name="pole tekstowe 5">
            <a:extLst>
              <a:ext uri="{FF2B5EF4-FFF2-40B4-BE49-F238E27FC236}">
                <a16:creationId xmlns="" xmlns:a16="http://schemas.microsoft.com/office/drawing/2014/main" id="{88AD3133-B791-43DF-BC73-68B8FFAA083B}"/>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NIEZAPOMNIANIE WSPOMNIENIA </a:t>
            </a:r>
            <a:r>
              <a:rPr lang="pl-PL" sz="1600" b="1" dirty="0">
                <a:solidFill>
                  <a:schemeClr val="accent3">
                    <a:lumMod val="60000"/>
                    <a:lumOff val="40000"/>
                  </a:schemeClr>
                </a:solidFill>
                <a:effectLst>
                  <a:outerShdw blurRad="38100" dist="38100" dir="2700000" algn="tl">
                    <a:srgbClr val="000000">
                      <a:alpha val="43137"/>
                    </a:srgbClr>
                  </a:outerShdw>
                </a:effectLst>
                <a:sym typeface="Wingdings" panose="05000000000000000000" pitchFamily="2" charset="2"/>
              </a:rPr>
              <a:t></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D0F4EB64-7AF1-4D07-978D-CC5E048BAA70}"/>
              </a:ext>
            </a:extLst>
          </p:cNvPr>
          <p:cNvPicPr>
            <a:picLocks noChangeAspect="1"/>
          </p:cNvPicPr>
          <p:nvPr/>
        </p:nvPicPr>
        <p:blipFill>
          <a:blip r:embed="rId2"/>
          <a:srcRect/>
          <a:stretch/>
        </p:blipFill>
        <p:spPr>
          <a:xfrm>
            <a:off x="676667" y="5216780"/>
            <a:ext cx="1429305" cy="1429305"/>
          </a:xfrm>
          <a:prstGeom prst="rect">
            <a:avLst/>
          </a:prstGeom>
        </p:spPr>
      </p:pic>
    </p:spTree>
    <p:extLst>
      <p:ext uri="{BB962C8B-B14F-4D97-AF65-F5344CB8AC3E}">
        <p14:creationId xmlns:p14="http://schemas.microsoft.com/office/powerpoint/2010/main" val="1313142166"/>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 xmlns:a16="http://schemas.microsoft.com/office/drawing/2014/main" id="{FD86A26E-3D77-487C-A6DE-F10BBCAA8258}"/>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NIEZAPOMNIANIE WSPOMNIENIA </a:t>
            </a:r>
            <a:r>
              <a:rPr lang="pl-PL" sz="1600" b="1" dirty="0">
                <a:solidFill>
                  <a:schemeClr val="accent3">
                    <a:lumMod val="60000"/>
                    <a:lumOff val="40000"/>
                  </a:schemeClr>
                </a:solidFill>
                <a:effectLst>
                  <a:outerShdw blurRad="38100" dist="38100" dir="2700000" algn="tl">
                    <a:srgbClr val="000000">
                      <a:alpha val="43137"/>
                    </a:srgbClr>
                  </a:outerShdw>
                </a:effectLst>
                <a:sym typeface="Wingdings" panose="05000000000000000000" pitchFamily="2" charset="2"/>
              </a:rPr>
              <a:t></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6" name="Obraz 5">
            <a:extLst>
              <a:ext uri="{FF2B5EF4-FFF2-40B4-BE49-F238E27FC236}">
                <a16:creationId xmlns="" xmlns:a16="http://schemas.microsoft.com/office/drawing/2014/main" id="{E2EC3743-BA46-45C5-8BFD-1CCB4062D575}"/>
              </a:ext>
            </a:extLst>
          </p:cNvPr>
          <p:cNvPicPr>
            <a:picLocks noChangeAspect="1"/>
          </p:cNvPicPr>
          <p:nvPr/>
        </p:nvPicPr>
        <p:blipFill>
          <a:blip r:embed="rId2"/>
          <a:srcRect/>
          <a:stretch/>
        </p:blipFill>
        <p:spPr>
          <a:xfrm>
            <a:off x="763479" y="5136881"/>
            <a:ext cx="1429305" cy="1429305"/>
          </a:xfrm>
          <a:prstGeom prst="rect">
            <a:avLst/>
          </a:prstGeom>
        </p:spPr>
      </p:pic>
      <p:sp>
        <p:nvSpPr>
          <p:cNvPr id="5" name="Symbol zastępczy zawartości 4">
            <a:extLst>
              <a:ext uri="{FF2B5EF4-FFF2-40B4-BE49-F238E27FC236}">
                <a16:creationId xmlns="" xmlns:a16="http://schemas.microsoft.com/office/drawing/2014/main" id="{3975C379-79B3-439E-844A-5F9C5031B4AB}"/>
              </a:ext>
            </a:extLst>
          </p:cNvPr>
          <p:cNvSpPr>
            <a:spLocks noGrp="1"/>
          </p:cNvSpPr>
          <p:nvPr>
            <p:ph idx="1"/>
          </p:nvPr>
        </p:nvSpPr>
        <p:spPr>
          <a:xfrm>
            <a:off x="1400175" y="1906595"/>
            <a:ext cx="9391650" cy="3044810"/>
          </a:xfrm>
        </p:spPr>
        <p:txBody>
          <a:bodyPr>
            <a:normAutofit lnSpcReduction="10000"/>
          </a:bodyPr>
          <a:lstStyle/>
          <a:p>
            <a:pPr marL="68580" indent="0" algn="ctr">
              <a:lnSpc>
                <a:spcPct val="170000"/>
              </a:lnSpc>
              <a:buNone/>
            </a:pPr>
            <a:r>
              <a:rPr lang="pl-PL" sz="2000" i="1" dirty="0">
                <a:effectLst>
                  <a:outerShdw blurRad="38100" dist="38100" dir="2700000" algn="tl">
                    <a:srgbClr val="000000">
                      <a:alpha val="43137"/>
                    </a:srgbClr>
                  </a:outerShdw>
                </a:effectLst>
              </a:rPr>
              <a:t>„Dla mnie jako absolwenta szkoła ta zapadnie na długo w pamięci. Zawarłem tutaj nowe znajomości, które przerodziły się w przyjaźnie. Miałem przyjemność pracować z </a:t>
            </a:r>
            <a:r>
              <a:rPr lang="pl-PL" sz="2000" i="1" dirty="0" smtClean="0">
                <a:effectLst>
                  <a:outerShdw blurRad="38100" dist="38100" dir="2700000" algn="tl">
                    <a:srgbClr val="000000">
                      <a:alpha val="43137"/>
                    </a:srgbClr>
                  </a:outerShdw>
                </a:effectLst>
              </a:rPr>
              <a:t>wspaniałą </a:t>
            </a:r>
            <a:r>
              <a:rPr lang="pl-PL" sz="2000" i="1" dirty="0">
                <a:effectLst>
                  <a:outerShdw blurRad="38100" dist="38100" dir="2700000" algn="tl">
                    <a:srgbClr val="000000">
                      <a:alpha val="43137"/>
                    </a:srgbClr>
                  </a:outerShdw>
                </a:effectLst>
              </a:rPr>
              <a:t>kadrą nauczycieli, która przekazała wiedzę na bardzo wysokim poziomie. </a:t>
            </a:r>
            <a:r>
              <a:rPr lang="pl-PL" sz="2000" i="1" dirty="0" smtClean="0">
                <a:effectLst>
                  <a:outerShdw blurRad="38100" dist="38100" dir="2700000" algn="tl">
                    <a:srgbClr val="000000">
                      <a:alpha val="43137"/>
                    </a:srgbClr>
                  </a:outerShdw>
                </a:effectLst>
              </a:rPr>
              <a:t>ZS </a:t>
            </a:r>
            <a:r>
              <a:rPr lang="pl-PL" sz="2000" i="1" dirty="0">
                <a:effectLst>
                  <a:outerShdw blurRad="38100" dist="38100" dir="2700000" algn="tl">
                    <a:srgbClr val="000000">
                      <a:alpha val="43137"/>
                    </a:srgbClr>
                  </a:outerShdw>
                </a:effectLst>
              </a:rPr>
              <a:t>nr.1 im. Jana Pawła II to miejsce bardzo przyjazne i miłe. Dzięki tej szkole zdobyłem cenną wiedzę oraz </a:t>
            </a:r>
            <a:r>
              <a:rPr lang="pl-PL" sz="2000" i="1" dirty="0" smtClean="0">
                <a:effectLst>
                  <a:outerShdw blurRad="38100" dist="38100" dir="2700000" algn="tl">
                    <a:srgbClr val="000000">
                      <a:alpha val="43137"/>
                    </a:srgbClr>
                  </a:outerShdw>
                </a:effectLst>
              </a:rPr>
              <a:t>doświadczenie”.</a:t>
            </a:r>
            <a:endParaRPr lang="pl-PL" sz="2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1093252"/>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68B9AD8E-42D9-45CF-9817-E8AF4D764D77}"/>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NIEZAPOMNIANIE WSPOMNIENIA </a:t>
            </a:r>
            <a:r>
              <a:rPr lang="pl-PL" sz="1600" b="1" dirty="0">
                <a:solidFill>
                  <a:schemeClr val="accent3">
                    <a:lumMod val="60000"/>
                    <a:lumOff val="40000"/>
                  </a:schemeClr>
                </a:solidFill>
                <a:effectLst>
                  <a:outerShdw blurRad="38100" dist="38100" dir="2700000" algn="tl">
                    <a:srgbClr val="000000">
                      <a:alpha val="43137"/>
                    </a:srgbClr>
                  </a:outerShdw>
                </a:effectLst>
                <a:sym typeface="Wingdings" panose="05000000000000000000" pitchFamily="2" charset="2"/>
              </a:rPr>
              <a:t></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937F5A6A-F994-4A4B-BB3E-541364383BFD}"/>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2360FACF-20DD-4572-A077-21A9EB045741}"/>
              </a:ext>
            </a:extLst>
          </p:cNvPr>
          <p:cNvSpPr>
            <a:spLocks noGrp="1"/>
          </p:cNvSpPr>
          <p:nvPr>
            <p:ph idx="1"/>
          </p:nvPr>
        </p:nvSpPr>
        <p:spPr>
          <a:xfrm>
            <a:off x="1400175" y="1428730"/>
            <a:ext cx="9391650" cy="4000539"/>
          </a:xfrm>
        </p:spPr>
        <p:txBody>
          <a:bodyPr>
            <a:normAutofit fontScale="92500" lnSpcReduction="10000"/>
          </a:bodyPr>
          <a:lstStyle/>
          <a:p>
            <a:pPr marL="68580" indent="0" algn="ctr">
              <a:lnSpc>
                <a:spcPct val="170000"/>
              </a:lnSpc>
              <a:buNone/>
            </a:pPr>
            <a:r>
              <a:rPr lang="pl-PL" sz="2000" i="1" dirty="0">
                <a:effectLst>
                  <a:outerShdw blurRad="38100" dist="38100" dir="2700000" algn="tl">
                    <a:srgbClr val="000000">
                      <a:alpha val="43137"/>
                    </a:srgbClr>
                  </a:outerShdw>
                </a:effectLst>
              </a:rPr>
              <a:t>„Liceum wspominam bardzo dobrze, ale głównie ze względu na atmosferę jaka tam panowała i na moją klasę, która była bardzo </a:t>
            </a:r>
            <a:r>
              <a:rPr lang="pl-PL" sz="2000" i="1" dirty="0" smtClean="0">
                <a:effectLst>
                  <a:outerShdw blurRad="38100" dist="38100" dir="2700000" algn="tl">
                    <a:srgbClr val="000000">
                      <a:alpha val="43137"/>
                    </a:srgbClr>
                  </a:outerShdw>
                </a:effectLst>
              </a:rPr>
              <a:t>otwarta i wesoła - sami </a:t>
            </a:r>
            <a:r>
              <a:rPr lang="pl-PL" sz="2000" i="1" dirty="0">
                <a:effectLst>
                  <a:outerShdw blurRad="38100" dist="38100" dir="2700000" algn="tl">
                    <a:srgbClr val="000000">
                      <a:alpha val="43137"/>
                    </a:srgbClr>
                  </a:outerShdw>
                </a:effectLst>
              </a:rPr>
              <a:t>żartownisie. </a:t>
            </a:r>
            <a:endParaRPr lang="pl-PL" sz="2000" i="1" dirty="0" smtClean="0">
              <a:effectLst>
                <a:outerShdw blurRad="38100" dist="38100" dir="2700000" algn="tl">
                  <a:srgbClr val="000000">
                    <a:alpha val="43137"/>
                  </a:srgbClr>
                </a:outerShdw>
              </a:effectLst>
            </a:endParaRPr>
          </a:p>
          <a:p>
            <a:pPr marL="68580" indent="0" algn="ctr">
              <a:lnSpc>
                <a:spcPct val="170000"/>
              </a:lnSpc>
              <a:buNone/>
            </a:pPr>
            <a:r>
              <a:rPr lang="pl-PL" sz="2000" i="1" dirty="0" smtClean="0">
                <a:effectLst>
                  <a:outerShdw blurRad="38100" dist="38100" dir="2700000" algn="tl">
                    <a:srgbClr val="000000">
                      <a:alpha val="43137"/>
                    </a:srgbClr>
                  </a:outerShdw>
                </a:effectLst>
              </a:rPr>
              <a:t> </a:t>
            </a:r>
            <a:r>
              <a:rPr lang="pl-PL" sz="2000" i="1" dirty="0">
                <a:effectLst>
                  <a:outerShdw blurRad="38100" dist="38100" dir="2700000" algn="tl">
                    <a:srgbClr val="000000">
                      <a:alpha val="43137"/>
                    </a:srgbClr>
                  </a:outerShdw>
                </a:effectLst>
              </a:rPr>
              <a:t>Pani </a:t>
            </a:r>
            <a:r>
              <a:rPr lang="pl-PL" sz="2000" i="1" dirty="0" smtClean="0">
                <a:effectLst>
                  <a:outerShdw blurRad="38100" dist="38100" dir="2700000" algn="tl">
                    <a:srgbClr val="000000">
                      <a:alpha val="43137"/>
                    </a:srgbClr>
                  </a:outerShdw>
                </a:effectLst>
              </a:rPr>
              <a:t>od angielskiego </a:t>
            </a:r>
            <a:r>
              <a:rPr lang="pl-PL" sz="2000" i="1" dirty="0">
                <a:effectLst>
                  <a:outerShdw blurRad="38100" dist="38100" dir="2700000" algn="tl">
                    <a:srgbClr val="000000">
                      <a:alpha val="43137"/>
                    </a:srgbClr>
                  </a:outerShdw>
                </a:effectLst>
              </a:rPr>
              <a:t>to najlepszy </a:t>
            </a:r>
            <a:r>
              <a:rPr lang="pl-PL" sz="2000" i="1" dirty="0" smtClean="0">
                <a:effectLst>
                  <a:outerShdw blurRad="38100" dist="38100" dir="2700000" algn="tl">
                    <a:srgbClr val="000000">
                      <a:alpha val="43137"/>
                    </a:srgbClr>
                  </a:outerShdw>
                </a:effectLst>
              </a:rPr>
              <a:t>nauczyciel, </a:t>
            </a:r>
            <a:r>
              <a:rPr lang="pl-PL" sz="2000" i="1" dirty="0">
                <a:effectLst>
                  <a:outerShdw blurRad="38100" dist="38100" dir="2700000" algn="tl">
                    <a:srgbClr val="000000">
                      <a:alpha val="43137"/>
                    </a:srgbClr>
                  </a:outerShdw>
                </a:effectLst>
              </a:rPr>
              <a:t>jaki mi się trafił. Wymagała od nas bardzo dużo, a przy tym lekcję prowadzone </a:t>
            </a:r>
            <a:r>
              <a:rPr lang="pl-PL" sz="2000" i="1" dirty="0" smtClean="0">
                <a:effectLst>
                  <a:outerShdw blurRad="38100" dist="38100" dir="2700000" algn="tl">
                    <a:srgbClr val="000000">
                      <a:alpha val="43137"/>
                    </a:srgbClr>
                  </a:outerShdw>
                </a:effectLst>
              </a:rPr>
              <a:t>były w </a:t>
            </a:r>
            <a:r>
              <a:rPr lang="pl-PL" sz="2000" i="1" dirty="0">
                <a:effectLst>
                  <a:outerShdw blurRad="38100" dist="38100" dir="2700000" algn="tl">
                    <a:srgbClr val="000000">
                      <a:alpha val="43137"/>
                    </a:srgbClr>
                  </a:outerShdw>
                </a:effectLst>
              </a:rPr>
              <a:t>bardzo miłej atmosferze i każdy z przyjemnością uczęszczał na zajęcia. Fajne były </a:t>
            </a:r>
            <a:r>
              <a:rPr lang="pl-PL" sz="2000" i="1" dirty="0" smtClean="0">
                <a:effectLst>
                  <a:outerShdw blurRad="38100" dist="38100" dir="2700000" algn="tl">
                    <a:srgbClr val="000000">
                      <a:alpha val="43137"/>
                    </a:srgbClr>
                  </a:outerShdw>
                </a:effectLst>
              </a:rPr>
              <a:t>Dni </a:t>
            </a:r>
            <a:r>
              <a:rPr lang="pl-PL" sz="2000" i="1" dirty="0">
                <a:effectLst>
                  <a:outerShdw blurRad="38100" dist="38100" dir="2700000" algn="tl">
                    <a:srgbClr val="000000">
                      <a:alpha val="43137"/>
                    </a:srgbClr>
                  </a:outerShdw>
                </a:effectLst>
              </a:rPr>
              <a:t>kuchni polskiej, niemieckiej i francuskiej. </a:t>
            </a:r>
            <a:endParaRPr lang="pl-PL" sz="2000" i="1" dirty="0" smtClean="0">
              <a:effectLst>
                <a:outerShdw blurRad="38100" dist="38100" dir="2700000" algn="tl">
                  <a:srgbClr val="000000">
                    <a:alpha val="43137"/>
                  </a:srgbClr>
                </a:outerShdw>
              </a:effectLst>
            </a:endParaRPr>
          </a:p>
          <a:p>
            <a:pPr marL="68580" indent="0" algn="ctr">
              <a:lnSpc>
                <a:spcPct val="170000"/>
              </a:lnSpc>
              <a:buNone/>
            </a:pPr>
            <a:r>
              <a:rPr lang="pl-PL" sz="2000" i="1" dirty="0" smtClean="0">
                <a:effectLst>
                  <a:outerShdw blurRad="38100" dist="38100" dir="2700000" algn="tl">
                    <a:srgbClr val="000000">
                      <a:alpha val="43137"/>
                    </a:srgbClr>
                  </a:outerShdw>
                </a:effectLst>
              </a:rPr>
              <a:t>Panie w </a:t>
            </a:r>
            <a:r>
              <a:rPr lang="pl-PL" sz="2000" i="1" dirty="0">
                <a:effectLst>
                  <a:outerShdw blurRad="38100" dist="38100" dir="2700000" algn="tl">
                    <a:srgbClr val="000000">
                      <a:alpha val="43137"/>
                    </a:srgbClr>
                  </a:outerShdw>
                </a:effectLst>
              </a:rPr>
              <a:t>sekretariacie i panie sprzątaczki bardzo </a:t>
            </a:r>
            <a:r>
              <a:rPr lang="pl-PL" sz="2000" i="1" dirty="0" smtClean="0">
                <a:effectLst>
                  <a:outerShdw blurRad="38100" dist="38100" dir="2700000" algn="tl">
                    <a:srgbClr val="000000">
                      <a:alpha val="43137"/>
                    </a:srgbClr>
                  </a:outerShdw>
                </a:effectLst>
              </a:rPr>
              <a:t>pomocne”.</a:t>
            </a:r>
            <a:endParaRPr lang="pl-PL" sz="2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834852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1027664"/>
            <a:ext cx="9366325" cy="543684"/>
          </a:xfrm>
        </p:spPr>
        <p:txBody>
          <a:bodyPr>
            <a:normAutofit/>
          </a:bodyPr>
          <a:lstStyle/>
          <a:p>
            <a:r>
              <a:rPr lang="pl-PL" sz="2800" dirty="0">
                <a:effectLst>
                  <a:outerShdw blurRad="38100" dist="38100" dir="2700000" algn="tl">
                    <a:srgbClr val="000000">
                      <a:alpha val="43137"/>
                    </a:srgbClr>
                  </a:outerShdw>
                </a:effectLst>
              </a:rPr>
              <a:t>JEDYNKA TO…</a:t>
            </a:r>
            <a:endParaRPr lang="de-DE" sz="2800" dirty="0">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4C0B2424-8636-43E2-86F6-8EE169500417}"/>
              </a:ext>
            </a:extLst>
          </p:cNvPr>
          <p:cNvSpPr>
            <a:spLocks noGrp="1"/>
          </p:cNvSpPr>
          <p:nvPr>
            <p:ph idx="1"/>
          </p:nvPr>
        </p:nvSpPr>
        <p:spPr>
          <a:xfrm>
            <a:off x="1400509" y="2967361"/>
            <a:ext cx="9390977" cy="923277"/>
          </a:xfrm>
        </p:spPr>
        <p:txBody>
          <a:bodyPr>
            <a:normAutofit/>
          </a:bodyPr>
          <a:lstStyle/>
          <a:p>
            <a:pPr marL="68580" indent="0" algn="ctr">
              <a:buNone/>
            </a:pPr>
            <a:r>
              <a:rPr lang="pl-PL" sz="4400" b="1" dirty="0">
                <a:effectLst>
                  <a:outerShdw blurRad="38100" dist="38100" dir="2700000" algn="tl">
                    <a:srgbClr val="000000">
                      <a:alpha val="43137"/>
                    </a:srgbClr>
                  </a:outerShdw>
                </a:effectLst>
              </a:rPr>
              <a:t>S</a:t>
            </a:r>
            <a:r>
              <a:rPr lang="pl-PL" sz="4400" b="1" dirty="0" smtClean="0">
                <a:effectLst>
                  <a:outerShdw blurRad="38100" dist="38100" dir="2700000" algn="tl">
                    <a:srgbClr val="000000">
                      <a:alpha val="43137"/>
                    </a:srgbClr>
                  </a:outerShdw>
                </a:effectLst>
              </a:rPr>
              <a:t>zeroki </a:t>
            </a:r>
            <a:r>
              <a:rPr lang="pl-PL" sz="4400" b="1" dirty="0">
                <a:effectLst>
                  <a:outerShdw blurRad="38100" dist="38100" dir="2700000" algn="tl">
                    <a:srgbClr val="000000">
                      <a:alpha val="43137"/>
                    </a:srgbClr>
                  </a:outerShdw>
                </a:effectLst>
              </a:rPr>
              <a:t>wybór </a:t>
            </a:r>
            <a:r>
              <a:rPr lang="pl-PL" sz="4400" b="1" dirty="0" smtClean="0">
                <a:effectLst>
                  <a:outerShdw blurRad="38100" dist="38100" dir="2700000" algn="tl">
                    <a:srgbClr val="000000">
                      <a:alpha val="43137"/>
                    </a:srgbClr>
                  </a:outerShdw>
                </a:effectLst>
              </a:rPr>
              <a:t>dróg kształcenia.</a:t>
            </a:r>
            <a:endParaRPr lang="pl-PL" sz="4400" b="1" dirty="0">
              <a:effectLst>
                <a:outerShdw blurRad="38100" dist="38100" dir="2700000" algn="tl">
                  <a:srgbClr val="000000">
                    <a:alpha val="43137"/>
                  </a:srgbClr>
                </a:outerShdw>
              </a:effectLst>
            </a:endParaRPr>
          </a:p>
          <a:p>
            <a:pPr marL="68580" indent="0">
              <a:buNone/>
            </a:pPr>
            <a:endParaRPr lang="pl-PL" sz="6600" dirty="0"/>
          </a:p>
          <a:p>
            <a:pPr marL="68580" indent="0">
              <a:buNone/>
            </a:pPr>
            <a:endParaRPr lang="de-DE" sz="6600" dirty="0"/>
          </a:p>
        </p:txBody>
      </p:sp>
      <p:sp>
        <p:nvSpPr>
          <p:cNvPr id="5" name="pole tekstowe 4">
            <a:extLst>
              <a:ext uri="{FF2B5EF4-FFF2-40B4-BE49-F238E27FC236}">
                <a16:creationId xmlns="" xmlns:a16="http://schemas.microsoft.com/office/drawing/2014/main" id="{876710C3-A064-4024-93AE-C321C5EA683D}"/>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a:t>
            </a:r>
            <a:r>
              <a:rPr lang="pl-PL" sz="1600" b="1" dirty="0" smtClean="0">
                <a:solidFill>
                  <a:schemeClr val="accent3">
                    <a:lumMod val="60000"/>
                    <a:lumOff val="40000"/>
                  </a:schemeClr>
                </a:solidFill>
                <a:effectLst>
                  <a:outerShdw blurRad="38100" dist="38100" dir="2700000" algn="tl">
                    <a:srgbClr val="000000">
                      <a:alpha val="43137"/>
                    </a:srgbClr>
                  </a:outerShdw>
                </a:effectLst>
              </a:rPr>
              <a:t>DRÓG </a:t>
            </a:r>
            <a:r>
              <a:rPr lang="pl-PL" sz="1600" b="1" dirty="0">
                <a:solidFill>
                  <a:schemeClr val="accent3">
                    <a:lumMod val="60000"/>
                    <a:lumOff val="40000"/>
                  </a:schemeClr>
                </a:solidFill>
                <a:effectLst>
                  <a:outerShdw blurRad="38100" dist="38100" dir="2700000" algn="tl">
                    <a:srgbClr val="000000">
                      <a:alpha val="43137"/>
                    </a:srgbClr>
                  </a:outerShdw>
                </a:effectLst>
              </a:rPr>
              <a:t>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430D7561-681A-4E55-81DF-9519BAAE5264}"/>
              </a:ext>
            </a:extLst>
          </p:cNvPr>
          <p:cNvPicPr>
            <a:picLocks noChangeAspect="1"/>
          </p:cNvPicPr>
          <p:nvPr/>
        </p:nvPicPr>
        <p:blipFill>
          <a:blip r:embed="rId2"/>
          <a:srcRect/>
          <a:stretch/>
        </p:blipFill>
        <p:spPr>
          <a:xfrm>
            <a:off x="676667" y="5216780"/>
            <a:ext cx="1429305" cy="1429305"/>
          </a:xfrm>
          <a:prstGeom prst="rect">
            <a:avLst/>
          </a:prstGeom>
        </p:spPr>
      </p:pic>
      <p:sp>
        <p:nvSpPr>
          <p:cNvPr id="6" name="Tytuł 1">
            <a:extLst>
              <a:ext uri="{FF2B5EF4-FFF2-40B4-BE49-F238E27FC236}">
                <a16:creationId xmlns="" xmlns:a16="http://schemas.microsoft.com/office/drawing/2014/main" id="{6FDF813D-B469-4DFC-A3F8-08EA23BB0CEA}"/>
              </a:ext>
            </a:extLst>
          </p:cNvPr>
          <p:cNvSpPr txBox="1">
            <a:spLocks/>
          </p:cNvSpPr>
          <p:nvPr/>
        </p:nvSpPr>
        <p:spPr>
          <a:xfrm>
            <a:off x="2656979" y="4495204"/>
            <a:ext cx="6878039" cy="91102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de-DE" sz="2200"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4189144"/>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C2008D80-0ED9-4888-8F83-012831D9F0BB}"/>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NIEZAPOMNIANIE WSPOMNIENIA </a:t>
            </a:r>
            <a:r>
              <a:rPr lang="pl-PL" sz="1600" b="1" dirty="0">
                <a:solidFill>
                  <a:schemeClr val="accent3">
                    <a:lumMod val="60000"/>
                    <a:lumOff val="40000"/>
                  </a:schemeClr>
                </a:solidFill>
                <a:effectLst>
                  <a:outerShdw blurRad="38100" dist="38100" dir="2700000" algn="tl">
                    <a:srgbClr val="000000">
                      <a:alpha val="43137"/>
                    </a:srgbClr>
                  </a:outerShdw>
                </a:effectLst>
                <a:sym typeface="Wingdings" panose="05000000000000000000" pitchFamily="2" charset="2"/>
              </a:rPr>
              <a:t></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3DEC0C07-A625-40E4-AD09-C163C723142F}"/>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41478A47-01D4-40B8-8FF6-49EB604C10EC}"/>
              </a:ext>
            </a:extLst>
          </p:cNvPr>
          <p:cNvSpPr>
            <a:spLocks noGrp="1"/>
          </p:cNvSpPr>
          <p:nvPr>
            <p:ph idx="1"/>
          </p:nvPr>
        </p:nvSpPr>
        <p:spPr>
          <a:xfrm>
            <a:off x="1400175" y="2137907"/>
            <a:ext cx="9391650" cy="2927074"/>
          </a:xfrm>
        </p:spPr>
        <p:txBody>
          <a:bodyPr>
            <a:normAutofit fontScale="85000" lnSpcReduction="10000"/>
          </a:bodyPr>
          <a:lstStyle/>
          <a:p>
            <a:pPr marL="68580" indent="0" algn="ctr">
              <a:lnSpc>
                <a:spcPct val="170000"/>
              </a:lnSpc>
              <a:buNone/>
            </a:pPr>
            <a:r>
              <a:rPr lang="pl-PL" sz="2000" i="1" dirty="0">
                <a:effectLst>
                  <a:outerShdw blurRad="38100" dist="38100" dir="2700000" algn="tl">
                    <a:srgbClr val="000000">
                      <a:alpha val="43137"/>
                    </a:srgbClr>
                  </a:outerShdw>
                </a:effectLst>
              </a:rPr>
              <a:t>„W 2017 roku ukończyłam LO o profilu biologiczno-chemicznym. Szkołę wspominam pozytywnie. Nauczyciele sympatyczni, zawsze chętnie nam pomagali, udzielali wsparcia. Było sporo nauki, ale liczyłam się z tym, idąc na taki profil. Ogólnie </a:t>
            </a:r>
            <a:endParaRPr lang="pl-PL" sz="2000" i="1" dirty="0" smtClean="0">
              <a:effectLst>
                <a:outerShdw blurRad="38100" dist="38100" dir="2700000" algn="tl">
                  <a:srgbClr val="000000">
                    <a:alpha val="43137"/>
                  </a:srgbClr>
                </a:outerShdw>
              </a:effectLst>
            </a:endParaRPr>
          </a:p>
          <a:p>
            <a:pPr marL="68580" indent="0" algn="ctr">
              <a:lnSpc>
                <a:spcPct val="170000"/>
              </a:lnSpc>
              <a:buNone/>
            </a:pPr>
            <a:r>
              <a:rPr lang="pl-PL" sz="2000" i="1" dirty="0">
                <a:effectLst>
                  <a:outerShdw blurRad="38100" dist="38100" dir="2700000" algn="tl">
                    <a:srgbClr val="000000">
                      <a:alpha val="43137"/>
                    </a:srgbClr>
                  </a:outerShdw>
                </a:effectLst>
              </a:rPr>
              <a:t> </a:t>
            </a:r>
            <a:r>
              <a:rPr lang="pl-PL" sz="2000" i="1" dirty="0" smtClean="0">
                <a:effectLst>
                  <a:outerShdw blurRad="38100" dist="38100" dir="2700000" algn="tl">
                    <a:srgbClr val="000000">
                      <a:alpha val="43137"/>
                    </a:srgbClr>
                  </a:outerShdw>
                </a:effectLst>
              </a:rPr>
              <a:t>w </a:t>
            </a:r>
            <a:r>
              <a:rPr lang="pl-PL" sz="2000" i="1" dirty="0">
                <a:effectLst>
                  <a:outerShdw blurRad="38100" dist="38100" dir="2700000" algn="tl">
                    <a:srgbClr val="000000">
                      <a:alpha val="43137"/>
                    </a:srgbClr>
                  </a:outerShdw>
                </a:effectLst>
              </a:rPr>
              <a:t>liceum poznałam wielu miłych kolegów/koleżanek, z którymi do dziś utrzymuję dobre relacje. Nauka w szkole na wysokim poziomie, a nauczyciele dużo od uczniów wymagają. Dzięki temu jednak nabiera się większej wiedzy </a:t>
            </a:r>
            <a:r>
              <a:rPr lang="pl-PL" sz="2000" i="1" dirty="0" smtClean="0">
                <a:effectLst>
                  <a:outerShdw blurRad="38100" dist="38100" dir="2700000" algn="tl">
                    <a:srgbClr val="000000">
                      <a:alpha val="43137"/>
                    </a:srgbClr>
                  </a:outerShdw>
                </a:effectLst>
              </a:rPr>
              <a:t>i motywacji </a:t>
            </a:r>
            <a:r>
              <a:rPr lang="pl-PL" sz="2000" i="1" dirty="0">
                <a:effectLst>
                  <a:outerShdw blurRad="38100" dist="38100" dir="2700000" algn="tl">
                    <a:srgbClr val="000000">
                      <a:alpha val="43137"/>
                    </a:srgbClr>
                  </a:outerShdw>
                </a:effectLst>
              </a:rPr>
              <a:t>do pracy</a:t>
            </a:r>
            <a:r>
              <a:rPr lang="pl-PL" sz="2000" i="1" dirty="0" smtClean="0">
                <a:effectLst>
                  <a:outerShdw blurRad="38100" dist="38100" dir="2700000" algn="tl">
                    <a:srgbClr val="000000">
                      <a:alpha val="43137"/>
                    </a:srgbClr>
                  </a:outerShdw>
                </a:effectLst>
              </a:rPr>
              <a:t>.„</a:t>
            </a:r>
          </a:p>
          <a:p>
            <a:pPr marL="68580" indent="0" algn="ctr">
              <a:lnSpc>
                <a:spcPct val="170000"/>
              </a:lnSpc>
              <a:buNone/>
            </a:pPr>
            <a:endParaRPr lang="pl-PL" sz="2000" i="1" dirty="0">
              <a:effectLst>
                <a:outerShdw blurRad="38100" dist="38100" dir="2700000" algn="tl">
                  <a:srgbClr val="000000">
                    <a:alpha val="43137"/>
                  </a:srgbClr>
                </a:outerShdw>
              </a:effectLst>
            </a:endParaRPr>
          </a:p>
          <a:p>
            <a:pPr algn="just">
              <a:lnSpc>
                <a:spcPct val="170000"/>
              </a:lnSpc>
              <a:buFont typeface="Arial" panose="020B0604020202020204" pitchFamily="34" charset="0"/>
              <a:buChar char="•"/>
            </a:pPr>
            <a:endParaRPr lang="pl-PL"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2622815"/>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C2008D80-0ED9-4888-8F83-012831D9F0BB}"/>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NIEZAPOMNIANIE WSPOMNIENIA </a:t>
            </a:r>
            <a:r>
              <a:rPr lang="pl-PL" sz="1600" b="1" dirty="0">
                <a:solidFill>
                  <a:schemeClr val="accent3">
                    <a:lumMod val="60000"/>
                    <a:lumOff val="40000"/>
                  </a:schemeClr>
                </a:solidFill>
                <a:effectLst>
                  <a:outerShdw blurRad="38100" dist="38100" dir="2700000" algn="tl">
                    <a:srgbClr val="000000">
                      <a:alpha val="43137"/>
                    </a:srgbClr>
                  </a:outerShdw>
                </a:effectLst>
                <a:sym typeface="Wingdings" panose="05000000000000000000" pitchFamily="2" charset="2"/>
              </a:rPr>
              <a:t></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3DEC0C07-A625-40E4-AD09-C163C723142F}"/>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41478A47-01D4-40B8-8FF6-49EB604C10EC}"/>
              </a:ext>
            </a:extLst>
          </p:cNvPr>
          <p:cNvSpPr>
            <a:spLocks noGrp="1"/>
          </p:cNvSpPr>
          <p:nvPr>
            <p:ph idx="1"/>
          </p:nvPr>
        </p:nvSpPr>
        <p:spPr>
          <a:xfrm>
            <a:off x="1400175" y="2122930"/>
            <a:ext cx="9391650" cy="2612139"/>
          </a:xfrm>
        </p:spPr>
        <p:txBody>
          <a:bodyPr>
            <a:normAutofit/>
          </a:bodyPr>
          <a:lstStyle/>
          <a:p>
            <a:pPr marL="68580" indent="0" algn="just">
              <a:lnSpc>
                <a:spcPct val="170000"/>
              </a:lnSpc>
              <a:buNone/>
            </a:pPr>
            <a:r>
              <a:rPr lang="pl-PL" dirty="0">
                <a:effectLst>
                  <a:outerShdw blurRad="38100" dist="38100" dir="2700000" algn="tl">
                    <a:srgbClr val="000000">
                      <a:alpha val="43137"/>
                    </a:srgbClr>
                  </a:outerShdw>
                </a:effectLst>
              </a:rPr>
              <a:t>„W szkole panowała miła atmosfera. Wszyscy byli dla siebie życzliwi i sobie pomagali. Byliśmy bardzo zżyci z klasą i do tej pory staramy utrzymać ze sobą kontakt. Lubię wracać wspomnieniami do czasów </a:t>
            </a:r>
            <a:r>
              <a:rPr lang="pl-PL" dirty="0" smtClean="0">
                <a:effectLst>
                  <a:outerShdw blurRad="38100" dist="38100" dir="2700000" algn="tl">
                    <a:srgbClr val="000000">
                      <a:alpha val="43137"/>
                    </a:srgbClr>
                  </a:outerShdw>
                </a:effectLst>
              </a:rPr>
              <a:t>liceum…”       </a:t>
            </a:r>
            <a:endParaRPr lang="pl-P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4437636"/>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C2008D80-0ED9-4888-8F83-012831D9F0BB}"/>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NIEZAPOMNIANIE WSPOMNIENIA </a:t>
            </a:r>
            <a:r>
              <a:rPr lang="pl-PL" sz="1600" b="1" dirty="0">
                <a:solidFill>
                  <a:schemeClr val="accent3">
                    <a:lumMod val="60000"/>
                    <a:lumOff val="40000"/>
                  </a:schemeClr>
                </a:solidFill>
                <a:effectLst>
                  <a:outerShdw blurRad="38100" dist="38100" dir="2700000" algn="tl">
                    <a:srgbClr val="000000">
                      <a:alpha val="43137"/>
                    </a:srgbClr>
                  </a:outerShdw>
                </a:effectLst>
                <a:sym typeface="Wingdings" panose="05000000000000000000" pitchFamily="2" charset="2"/>
              </a:rPr>
              <a:t></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3DEC0C07-A625-40E4-AD09-C163C723142F}"/>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41478A47-01D4-40B8-8FF6-49EB604C10EC}"/>
              </a:ext>
            </a:extLst>
          </p:cNvPr>
          <p:cNvSpPr>
            <a:spLocks noGrp="1"/>
          </p:cNvSpPr>
          <p:nvPr>
            <p:ph idx="1"/>
          </p:nvPr>
        </p:nvSpPr>
        <p:spPr>
          <a:xfrm>
            <a:off x="1400175" y="2016398"/>
            <a:ext cx="9391650" cy="2825203"/>
          </a:xfrm>
        </p:spPr>
        <p:txBody>
          <a:bodyPr>
            <a:normAutofit/>
          </a:bodyPr>
          <a:lstStyle/>
          <a:p>
            <a:pPr marL="68580" indent="0" algn="just">
              <a:lnSpc>
                <a:spcPct val="170000"/>
              </a:lnSpc>
              <a:buNone/>
            </a:pPr>
            <a:r>
              <a:rPr lang="pl-PL" sz="2000" i="1" dirty="0" smtClean="0">
                <a:effectLst>
                  <a:outerShdw blurRad="38100" dist="38100" dir="2700000" algn="tl">
                    <a:srgbClr val="000000">
                      <a:alpha val="43137"/>
                    </a:srgbClr>
                  </a:outerShdw>
                </a:effectLst>
              </a:rPr>
              <a:t>„Mile </a:t>
            </a:r>
            <a:r>
              <a:rPr lang="pl-PL" sz="2000" i="1" dirty="0">
                <a:effectLst>
                  <a:outerShdw blurRad="38100" dist="38100" dir="2700000" algn="tl">
                    <a:srgbClr val="000000">
                      <a:alpha val="43137"/>
                    </a:srgbClr>
                  </a:outerShdw>
                </a:effectLst>
              </a:rPr>
              <a:t>wspominam moją </a:t>
            </a:r>
            <a:r>
              <a:rPr lang="pl-PL" sz="2000" i="1" dirty="0" smtClean="0">
                <a:effectLst>
                  <a:outerShdw blurRad="38100" dist="38100" dir="2700000" algn="tl">
                    <a:srgbClr val="000000">
                      <a:alpha val="43137"/>
                    </a:srgbClr>
                  </a:outerShdw>
                </a:effectLst>
              </a:rPr>
              <a:t>wychowawczynię, panią od polskiego, która była rzeczowa </a:t>
            </a:r>
            <a:r>
              <a:rPr lang="pl-PL" sz="2000" i="1" dirty="0">
                <a:effectLst>
                  <a:outerShdw blurRad="38100" dist="38100" dir="2700000" algn="tl">
                    <a:srgbClr val="000000">
                      <a:alpha val="43137"/>
                    </a:srgbClr>
                  </a:outerShdw>
                </a:effectLst>
              </a:rPr>
              <a:t>i </a:t>
            </a:r>
            <a:r>
              <a:rPr lang="pl-PL" sz="2000" i="1" dirty="0" smtClean="0">
                <a:effectLst>
                  <a:outerShdw blurRad="38100" dist="38100" dir="2700000" algn="tl">
                    <a:srgbClr val="000000">
                      <a:alpha val="43137"/>
                    </a:srgbClr>
                  </a:outerShdw>
                </a:effectLst>
              </a:rPr>
              <a:t>sprawiedliwa. </a:t>
            </a:r>
            <a:r>
              <a:rPr lang="pl-PL" sz="2000" i="1" dirty="0">
                <a:effectLst>
                  <a:outerShdw blurRad="38100" dist="38100" dir="2700000" algn="tl">
                    <a:srgbClr val="000000">
                      <a:alpha val="43137"/>
                    </a:srgbClr>
                  </a:outerShdw>
                </a:effectLst>
              </a:rPr>
              <a:t>Do końca życia zapamiętam sentencje mojej wychowawczyni: „Nikt nie </a:t>
            </a:r>
            <a:r>
              <a:rPr lang="pl-PL" sz="2000" i="1" dirty="0" smtClean="0">
                <a:effectLst>
                  <a:outerShdw blurRad="38100" dist="38100" dir="2700000" algn="tl">
                    <a:srgbClr val="000000">
                      <a:alpha val="43137"/>
                    </a:srgbClr>
                  </a:outerShdw>
                </a:effectLst>
              </a:rPr>
              <a:t>mówił, </a:t>
            </a:r>
            <a:r>
              <a:rPr lang="pl-PL" sz="2000" i="1" dirty="0">
                <a:effectLst>
                  <a:outerShdw blurRad="38100" dist="38100" dir="2700000" algn="tl">
                    <a:srgbClr val="000000">
                      <a:alpha val="43137"/>
                    </a:srgbClr>
                  </a:outerShdw>
                </a:effectLst>
              </a:rPr>
              <a:t>że będzie łatwo, czeka was pot, krew i </a:t>
            </a:r>
            <a:r>
              <a:rPr lang="pl-PL" sz="2000" i="1" dirty="0" smtClean="0">
                <a:effectLst>
                  <a:outerShdw blurRad="38100" dist="38100" dir="2700000" algn="tl">
                    <a:srgbClr val="000000">
                      <a:alpha val="43137"/>
                    </a:srgbClr>
                  </a:outerShdw>
                </a:effectLst>
              </a:rPr>
              <a:t>łzy" </a:t>
            </a:r>
            <a:r>
              <a:rPr lang="pl-PL" sz="2000" i="1" dirty="0">
                <a:effectLst>
                  <a:outerShdw blurRad="38100" dist="38100" dir="2700000" algn="tl">
                    <a:srgbClr val="000000">
                      <a:alpha val="43137"/>
                    </a:srgbClr>
                  </a:outerShdw>
                </a:effectLst>
              </a:rPr>
              <a:t>albo: „Sam tego chciałeś Grzegorzu </a:t>
            </a:r>
            <a:r>
              <a:rPr lang="pl-PL" sz="2000" i="1" dirty="0" smtClean="0">
                <a:effectLst>
                  <a:outerShdw blurRad="38100" dist="38100" dir="2700000" algn="tl">
                    <a:srgbClr val="000000">
                      <a:alpha val="43137"/>
                    </a:srgbClr>
                  </a:outerShdw>
                </a:effectLst>
              </a:rPr>
              <a:t>Dyndało”</a:t>
            </a:r>
            <a:r>
              <a:rPr lang="pl-PL" sz="2000" i="1" dirty="0" smtClean="0">
                <a:effectLst>
                  <a:outerShdw blurRad="38100" dist="38100" dir="2700000" algn="tl">
                    <a:srgbClr val="000000">
                      <a:alpha val="43137"/>
                    </a:srgbClr>
                  </a:outerShdw>
                </a:effectLst>
                <a:sym typeface="Wingdings" panose="05000000000000000000" pitchFamily="2" charset="2"/>
              </a:rPr>
              <a:t></a:t>
            </a:r>
            <a:endParaRPr lang="pl-PL" sz="2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3947798"/>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C2008D80-0ED9-4888-8F83-012831D9F0BB}"/>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NIEZAPOMNIANIE WSPOMNIENIA </a:t>
            </a:r>
            <a:r>
              <a:rPr lang="pl-PL" sz="1600" b="1" dirty="0">
                <a:solidFill>
                  <a:schemeClr val="accent3">
                    <a:lumMod val="60000"/>
                    <a:lumOff val="40000"/>
                  </a:schemeClr>
                </a:solidFill>
                <a:effectLst>
                  <a:outerShdw blurRad="38100" dist="38100" dir="2700000" algn="tl">
                    <a:srgbClr val="000000">
                      <a:alpha val="43137"/>
                    </a:srgbClr>
                  </a:outerShdw>
                </a:effectLst>
                <a:sym typeface="Wingdings" panose="05000000000000000000" pitchFamily="2" charset="2"/>
              </a:rPr>
              <a:t></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3DEC0C07-A625-40E4-AD09-C163C723142F}"/>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41478A47-01D4-40B8-8FF6-49EB604C10EC}"/>
              </a:ext>
            </a:extLst>
          </p:cNvPr>
          <p:cNvSpPr>
            <a:spLocks noGrp="1"/>
          </p:cNvSpPr>
          <p:nvPr>
            <p:ph idx="1"/>
          </p:nvPr>
        </p:nvSpPr>
        <p:spPr>
          <a:xfrm>
            <a:off x="1455834" y="1610143"/>
            <a:ext cx="9391650" cy="3876252"/>
          </a:xfrm>
        </p:spPr>
        <p:txBody>
          <a:bodyPr>
            <a:normAutofit fontScale="85000" lnSpcReduction="10000"/>
          </a:bodyPr>
          <a:lstStyle/>
          <a:p>
            <a:pPr marL="68580" indent="0" algn="ctr">
              <a:lnSpc>
                <a:spcPct val="170000"/>
              </a:lnSpc>
              <a:buNone/>
            </a:pPr>
            <a:r>
              <a:rPr lang="pl-PL" sz="2000" i="1" dirty="0" smtClean="0">
                <a:effectLst>
                  <a:outerShdw blurRad="38100" dist="38100" dir="2700000" algn="tl">
                    <a:srgbClr val="000000">
                      <a:alpha val="43137"/>
                    </a:srgbClr>
                  </a:outerShdw>
                </a:effectLst>
              </a:rPr>
              <a:t>„Lata spędzone w Liceum </a:t>
            </a:r>
            <a:r>
              <a:rPr lang="pl-PL" sz="2000" i="1" dirty="0">
                <a:effectLst>
                  <a:outerShdw blurRad="38100" dist="38100" dir="2700000" algn="tl">
                    <a:srgbClr val="000000">
                      <a:alpha val="43137"/>
                    </a:srgbClr>
                  </a:outerShdw>
                </a:effectLst>
              </a:rPr>
              <a:t>O</a:t>
            </a:r>
            <a:r>
              <a:rPr lang="pl-PL" sz="2000" i="1" dirty="0" smtClean="0">
                <a:effectLst>
                  <a:outerShdw blurRad="38100" dist="38100" dir="2700000" algn="tl">
                    <a:srgbClr val="000000">
                      <a:alpha val="43137"/>
                    </a:srgbClr>
                  </a:outerShdw>
                </a:effectLst>
              </a:rPr>
              <a:t>gólnokształcącym w Przysusze wspominam bardzo dobrze i z sentymentem. Atmosfera wśród uczniów była przyjemna, przyjacielska. Pamiętam, że pomagaliśmy sobie nawzajem w nauce, spotykaliśmy się po szkole na wspólną naukę i odrabianie lekcji czy powtarzanie materiału przed sprawdzianami. Miałam bardzo dobry kontakt z nauczycielami. Oczywiście, niektóre przedmioty były mi bliższe, np. wszystkie humanistyczne, uwielbiałam m.in. biologię, historię i język polski, a te ścisłe lubiłam mniej. To był w zasadzie beztroski czas, bo jedynym obowiązkiem </a:t>
            </a:r>
            <a:r>
              <a:rPr lang="pl-PL" sz="2000" i="1" dirty="0">
                <a:effectLst>
                  <a:outerShdw blurRad="38100" dist="38100" dir="2700000" algn="tl">
                    <a:srgbClr val="000000">
                      <a:alpha val="43137"/>
                    </a:srgbClr>
                  </a:outerShdw>
                </a:effectLst>
              </a:rPr>
              <a:t>była nauka. Fajnie byłyby wrócić tam na jeden dzień, do tamtych ludzi i atmosfery. </a:t>
            </a:r>
            <a:r>
              <a:rPr lang="pl-PL" sz="2000" i="1" dirty="0">
                <a:effectLst>
                  <a:outerShdw blurRad="38100" dist="38100" dir="2700000" algn="tl">
                    <a:srgbClr val="000000">
                      <a:alpha val="43137"/>
                    </a:srgbClr>
                  </a:outerShdw>
                </a:effectLst>
                <a:sym typeface="Wingdings" panose="05000000000000000000" pitchFamily="2" charset="2"/>
              </a:rPr>
              <a:t></a:t>
            </a:r>
            <a:r>
              <a:rPr lang="pl-PL" sz="2000" i="1" dirty="0" smtClean="0">
                <a:effectLst>
                  <a:outerShdw blurRad="38100" dist="38100" dir="2700000" algn="tl">
                    <a:srgbClr val="000000">
                      <a:alpha val="43137"/>
                    </a:srgbClr>
                  </a:outerShdw>
                </a:effectLst>
                <a:sym typeface="Wingdings" panose="05000000000000000000" pitchFamily="2" charset="2"/>
              </a:rPr>
              <a:t>”</a:t>
            </a:r>
            <a:endParaRPr lang="pl-PL" sz="2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8115907"/>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 xmlns:a16="http://schemas.microsoft.com/office/drawing/2014/main" id="{C2008D80-0ED9-4888-8F83-012831D9F0BB}"/>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NIEZAPOMNIANIE WSPOMNIENIA </a:t>
            </a:r>
            <a:r>
              <a:rPr lang="pl-PL" sz="1600" b="1" dirty="0">
                <a:solidFill>
                  <a:schemeClr val="accent3">
                    <a:lumMod val="60000"/>
                    <a:lumOff val="40000"/>
                  </a:schemeClr>
                </a:solidFill>
                <a:effectLst>
                  <a:outerShdw blurRad="38100" dist="38100" dir="2700000" algn="tl">
                    <a:srgbClr val="000000">
                      <a:alpha val="43137"/>
                    </a:srgbClr>
                  </a:outerShdw>
                </a:effectLst>
                <a:sym typeface="Wingdings" panose="05000000000000000000" pitchFamily="2" charset="2"/>
              </a:rPr>
              <a:t></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Obraz 7">
            <a:extLst>
              <a:ext uri="{FF2B5EF4-FFF2-40B4-BE49-F238E27FC236}">
                <a16:creationId xmlns="" xmlns:a16="http://schemas.microsoft.com/office/drawing/2014/main" id="{3DEC0C07-A625-40E4-AD09-C163C723142F}"/>
              </a:ext>
            </a:extLst>
          </p:cNvPr>
          <p:cNvPicPr>
            <a:picLocks noChangeAspect="1"/>
          </p:cNvPicPr>
          <p:nvPr/>
        </p:nvPicPr>
        <p:blipFill>
          <a:blip r:embed="rId2"/>
          <a:srcRect/>
          <a:stretch/>
        </p:blipFill>
        <p:spPr>
          <a:xfrm>
            <a:off x="676667" y="5216780"/>
            <a:ext cx="1429305" cy="1429305"/>
          </a:xfrm>
          <a:prstGeom prst="rect">
            <a:avLst/>
          </a:prstGeom>
        </p:spPr>
      </p:pic>
      <p:sp>
        <p:nvSpPr>
          <p:cNvPr id="5" name="Symbol zastępczy zawartości 4">
            <a:extLst>
              <a:ext uri="{FF2B5EF4-FFF2-40B4-BE49-F238E27FC236}">
                <a16:creationId xmlns="" xmlns:a16="http://schemas.microsoft.com/office/drawing/2014/main" id="{41478A47-01D4-40B8-8FF6-49EB604C10EC}"/>
              </a:ext>
            </a:extLst>
          </p:cNvPr>
          <p:cNvSpPr>
            <a:spLocks noGrp="1"/>
          </p:cNvSpPr>
          <p:nvPr>
            <p:ph idx="1"/>
          </p:nvPr>
        </p:nvSpPr>
        <p:spPr>
          <a:xfrm>
            <a:off x="1400175" y="1782193"/>
            <a:ext cx="9391650" cy="3293614"/>
          </a:xfrm>
        </p:spPr>
        <p:txBody>
          <a:bodyPr>
            <a:noAutofit/>
          </a:bodyPr>
          <a:lstStyle/>
          <a:p>
            <a:pPr marL="68580" indent="0" algn="ctr">
              <a:lnSpc>
                <a:spcPct val="170000"/>
              </a:lnSpc>
              <a:buNone/>
            </a:pPr>
            <a:r>
              <a:rPr lang="pl-PL" i="1" dirty="0" smtClean="0">
                <a:effectLst>
                  <a:outerShdw blurRad="38100" dist="38100" dir="2700000" algn="tl">
                    <a:srgbClr val="000000">
                      <a:alpha val="43137"/>
                    </a:srgbClr>
                  </a:outerShdw>
                </a:effectLst>
              </a:rPr>
              <a:t>„Z lat liceum szczególnie mile wspominam spektakle organizowane z okazji Dnia Patrona , w których mogliśmy wykazywać się swoimi </a:t>
            </a:r>
            <a:r>
              <a:rPr lang="pl-PL" i="1" dirty="0">
                <a:effectLst>
                  <a:outerShdw blurRad="38100" dist="38100" dir="2700000" algn="tl">
                    <a:srgbClr val="000000">
                      <a:alpha val="43137"/>
                    </a:srgbClr>
                  </a:outerShdw>
                </a:effectLst>
              </a:rPr>
              <a:t>licznymi zdolnościami </a:t>
            </a:r>
            <a:r>
              <a:rPr lang="pl-PL" i="1" dirty="0" smtClean="0">
                <a:effectLst>
                  <a:outerShdw blurRad="38100" dist="38100" dir="2700000" algn="tl">
                    <a:srgbClr val="000000">
                      <a:alpha val="43137"/>
                    </a:srgbClr>
                  </a:outerShdw>
                </a:effectLst>
              </a:rPr>
              <a:t>muzycznymi</a:t>
            </a:r>
          </a:p>
          <a:p>
            <a:pPr marL="68580" indent="0" algn="ctr">
              <a:lnSpc>
                <a:spcPct val="170000"/>
              </a:lnSpc>
              <a:buNone/>
            </a:pPr>
            <a:r>
              <a:rPr lang="pl-PL" i="1" dirty="0" smtClean="0">
                <a:effectLst>
                  <a:outerShdw blurRad="38100" dist="38100" dir="2700000" algn="tl">
                    <a:srgbClr val="000000">
                      <a:alpha val="43137"/>
                    </a:srgbClr>
                  </a:outerShdw>
                </a:effectLst>
              </a:rPr>
              <a:t>i artystycznymi. </a:t>
            </a:r>
            <a:r>
              <a:rPr lang="pl-PL" i="1" dirty="0">
                <a:effectLst>
                  <a:outerShdw blurRad="38100" dist="38100" dir="2700000" algn="tl">
                    <a:srgbClr val="000000">
                      <a:alpha val="43137"/>
                    </a:srgbClr>
                  </a:outerShdw>
                </a:effectLst>
              </a:rPr>
              <a:t>Fajne czasy</a:t>
            </a:r>
            <a:r>
              <a:rPr lang="pl-PL" i="1" dirty="0" smtClean="0">
                <a:effectLst>
                  <a:outerShdw blurRad="38100" dist="38100" dir="2700000" algn="tl">
                    <a:srgbClr val="000000">
                      <a:alpha val="43137"/>
                    </a:srgbClr>
                  </a:outerShdw>
                </a:effectLst>
              </a:rPr>
              <a:t>”.</a:t>
            </a:r>
            <a:endParaRPr lang="pl-PL"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286783"/>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3">
            <a:extLst>
              <a:ext uri="{FF2B5EF4-FFF2-40B4-BE49-F238E27FC236}">
                <a16:creationId xmlns="" xmlns:a16="http://schemas.microsoft.com/office/drawing/2014/main" id="{6386ECC9-04D0-49F8-922C-753CDB864CEA}"/>
              </a:ext>
            </a:extLst>
          </p:cNvPr>
          <p:cNvSpPr txBox="1">
            <a:spLocks/>
          </p:cNvSpPr>
          <p:nvPr/>
        </p:nvSpPr>
        <p:spPr>
          <a:xfrm>
            <a:off x="609600" y="1820849"/>
            <a:ext cx="10972800" cy="4198287"/>
          </a:xfrm>
          <a:prstGeom prst="rect">
            <a:avLst/>
          </a:prstGeom>
        </p:spPr>
        <p:txBody>
          <a:bodyPr>
            <a:noAutofit/>
          </a:bodyPr>
          <a:lstStyle>
            <a:lvl1pPr marL="342900" indent="-274320" algn="l" defTabSz="914400" rtl="0" eaLnBrk="1" latinLnBrk="0" hangingPunct="1">
              <a:spcBef>
                <a:spcPct val="20000"/>
              </a:spcBef>
              <a:buClr>
                <a:schemeClr val="accent1">
                  <a:lumMod val="50000"/>
                </a:schemeClr>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lumMod val="50000"/>
                </a:schemeClr>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lumMod val="50000"/>
                </a:schemeClr>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lumMod val="50000"/>
                </a:schemeClr>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lumMod val="50000"/>
                </a:schemeClr>
              </a:buClr>
              <a:buSzPct val="76000"/>
              <a:buFont typeface="Wingdings 2" pitchFamily="18" charset="2"/>
              <a:buChar char=""/>
              <a:defRPr sz="1600" kern="1200" baseline="0">
                <a:solidFill>
                  <a:schemeClr val="tx2"/>
                </a:solidFill>
                <a:latin typeface="+mn-lt"/>
                <a:ea typeface="+mn-ea"/>
                <a:cs typeface="+mn-cs"/>
              </a:defRPr>
            </a:lvl5pPr>
            <a:lvl6pPr marL="1575054" indent="-285750" algn="l" defTabSz="914400" rtl="0" eaLnBrk="1" latinLnBrk="0" hangingPunct="1">
              <a:spcBef>
                <a:spcPct val="20000"/>
              </a:spcBef>
              <a:buClr>
                <a:schemeClr val="accent1">
                  <a:lumMod val="50000"/>
                </a:schemeClr>
              </a:buClr>
              <a:buSzPct val="76000"/>
              <a:buFont typeface="Wingdings 2" panose="05020102010507070707"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8pPr>
            <a:lvl9pPr marL="1892808" indent="0" algn="l" defTabSz="914400" rtl="0" eaLnBrk="1" latinLnBrk="0" hangingPunct="1">
              <a:spcBef>
                <a:spcPct val="20000"/>
              </a:spcBef>
              <a:buClr>
                <a:schemeClr val="accent1">
                  <a:lumMod val="50000"/>
                </a:schemeClr>
              </a:buClr>
              <a:buSzPct val="76000"/>
              <a:buFont typeface="Wingdings 2" pitchFamily="18" charset="2"/>
              <a:buNone/>
              <a:defRPr sz="1400" kern="1200">
                <a:solidFill>
                  <a:schemeClr val="tx2"/>
                </a:solidFill>
                <a:latin typeface="+mn-lt"/>
                <a:ea typeface="+mn-ea"/>
                <a:cs typeface="+mn-cs"/>
              </a:defRPr>
            </a:lvl9pPr>
          </a:lstStyle>
          <a:p>
            <a:pPr marL="68580" indent="0" algn="ctr">
              <a:buNone/>
            </a:pPr>
            <a:r>
              <a:rPr lang="pl-PL" sz="4800" b="1" dirty="0">
                <a:effectLst>
                  <a:outerShdw blurRad="38100" dist="38100" dir="2700000" algn="tl">
                    <a:srgbClr val="000000">
                      <a:alpha val="43137"/>
                    </a:srgbClr>
                  </a:outerShdw>
                </a:effectLst>
                <a:latin typeface="Monotype Corsiva" panose="03010101010201010101" pitchFamily="66" charset="0"/>
              </a:rPr>
              <a:t>Jeśli chcesz </a:t>
            </a:r>
            <a:r>
              <a:rPr lang="pl-PL" sz="4800" b="1" dirty="0" smtClean="0">
                <a:effectLst>
                  <a:outerShdw blurRad="38100" dist="38100" dir="2700000" algn="tl">
                    <a:srgbClr val="000000">
                      <a:alpha val="43137"/>
                    </a:srgbClr>
                  </a:outerShdw>
                </a:effectLst>
                <a:latin typeface="Monotype Corsiva" panose="03010101010201010101" pitchFamily="66" charset="0"/>
              </a:rPr>
              <a:t>,by </a:t>
            </a:r>
            <a:r>
              <a:rPr lang="pl-PL" sz="4800" b="1" dirty="0">
                <a:effectLst>
                  <a:outerShdw blurRad="38100" dist="38100" dir="2700000" algn="tl">
                    <a:srgbClr val="000000">
                      <a:alpha val="43137"/>
                    </a:srgbClr>
                  </a:outerShdw>
                </a:effectLst>
                <a:latin typeface="Monotype Corsiva" panose="03010101010201010101" pitchFamily="66" charset="0"/>
              </a:rPr>
              <a:t>ci w życiu </a:t>
            </a:r>
            <a:r>
              <a:rPr lang="pl-PL" sz="4800" b="1" dirty="0" smtClean="0">
                <a:effectLst>
                  <a:outerShdw blurRad="38100" dist="38100" dir="2700000" algn="tl">
                    <a:srgbClr val="000000">
                      <a:alpha val="43137"/>
                    </a:srgbClr>
                  </a:outerShdw>
                </a:effectLst>
                <a:latin typeface="Monotype Corsiva" panose="03010101010201010101" pitchFamily="66" charset="0"/>
              </a:rPr>
              <a:t>było</a:t>
            </a:r>
          </a:p>
          <a:p>
            <a:pPr marL="68580" indent="0" algn="ctr">
              <a:buNone/>
            </a:pPr>
            <a:r>
              <a:rPr lang="pl-PL" sz="4800" b="1" dirty="0" smtClean="0">
                <a:effectLst>
                  <a:outerShdw blurRad="38100" dist="38100" dir="2700000" algn="tl">
                    <a:srgbClr val="000000">
                      <a:alpha val="43137"/>
                    </a:srgbClr>
                  </a:outerShdw>
                </a:effectLst>
                <a:latin typeface="Monotype Corsiva" panose="03010101010201010101" pitchFamily="66" charset="0"/>
              </a:rPr>
              <a:t> </a:t>
            </a:r>
            <a:r>
              <a:rPr lang="pl-PL" sz="4800" b="1" dirty="0">
                <a:effectLst>
                  <a:outerShdw blurRad="38100" dist="38100" dir="2700000" algn="tl">
                    <a:srgbClr val="000000">
                      <a:alpha val="43137"/>
                    </a:srgbClr>
                  </a:outerShdw>
                </a:effectLst>
                <a:latin typeface="Monotype Corsiva" panose="03010101010201010101" pitchFamily="66" charset="0"/>
              </a:rPr>
              <a:t>łatwo i wesoło, </a:t>
            </a:r>
          </a:p>
          <a:p>
            <a:pPr marL="68580" indent="0" algn="ctr">
              <a:buNone/>
            </a:pPr>
            <a:r>
              <a:rPr lang="pl-PL" sz="4800" b="1" dirty="0">
                <a:effectLst>
                  <a:outerShdw blurRad="38100" dist="38100" dir="2700000" algn="tl">
                    <a:srgbClr val="000000">
                      <a:alpha val="43137"/>
                    </a:srgbClr>
                  </a:outerShdw>
                </a:effectLst>
                <a:latin typeface="Monotype Corsiva" panose="03010101010201010101" pitchFamily="66" charset="0"/>
              </a:rPr>
              <a:t>na początku zacznij naukę </a:t>
            </a:r>
            <a:endParaRPr lang="pl-PL" sz="4800" b="1" dirty="0" smtClean="0">
              <a:effectLst>
                <a:outerShdw blurRad="38100" dist="38100" dir="2700000" algn="tl">
                  <a:srgbClr val="000000">
                    <a:alpha val="43137"/>
                  </a:srgbClr>
                </a:outerShdw>
              </a:effectLst>
              <a:latin typeface="Monotype Corsiva" panose="03010101010201010101" pitchFamily="66" charset="0"/>
            </a:endParaRPr>
          </a:p>
          <a:p>
            <a:pPr marL="68580" indent="0" algn="ctr">
              <a:buNone/>
            </a:pPr>
            <a:r>
              <a:rPr lang="pl-PL" sz="4800" b="1" dirty="0" smtClean="0">
                <a:effectLst>
                  <a:outerShdw blurRad="38100" dist="38100" dir="2700000" algn="tl">
                    <a:srgbClr val="000000">
                      <a:alpha val="43137"/>
                    </a:srgbClr>
                  </a:outerShdw>
                </a:effectLst>
                <a:latin typeface="Monotype Corsiva" panose="03010101010201010101" pitchFamily="66" charset="0"/>
              </a:rPr>
              <a:t>z </a:t>
            </a:r>
            <a:r>
              <a:rPr lang="pl-PL" sz="4800" b="1" dirty="0">
                <a:effectLst>
                  <a:outerShdw blurRad="38100" dist="38100" dir="2700000" algn="tl">
                    <a:srgbClr val="000000">
                      <a:alpha val="43137"/>
                    </a:srgbClr>
                  </a:outerShdw>
                </a:effectLst>
                <a:latin typeface="Monotype Corsiva" panose="03010101010201010101" pitchFamily="66" charset="0"/>
              </a:rPr>
              <a:t>naszą szkołą ! </a:t>
            </a:r>
            <a:r>
              <a:rPr lang="pl-PL" sz="4800" b="1" dirty="0">
                <a:effectLst>
                  <a:outerShdw blurRad="38100" dist="38100" dir="2700000" algn="tl">
                    <a:srgbClr val="000000">
                      <a:alpha val="43137"/>
                    </a:srgbClr>
                  </a:outerShdw>
                </a:effectLst>
                <a:latin typeface="Monotype Corsiva" panose="03010101010201010101" pitchFamily="66" charset="0"/>
                <a:sym typeface="Wingdings" panose="05000000000000000000" pitchFamily="2" charset="2"/>
              </a:rPr>
              <a:t></a:t>
            </a:r>
            <a:endParaRPr lang="pl-PL"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pole tekstowe 3">
            <a:extLst>
              <a:ext uri="{FF2B5EF4-FFF2-40B4-BE49-F238E27FC236}">
                <a16:creationId xmlns="" xmlns:a16="http://schemas.microsoft.com/office/drawing/2014/main" id="{3BEEC08A-B72B-48DB-8526-CFFCBA83686F}"/>
              </a:ext>
            </a:extLst>
          </p:cNvPr>
          <p:cNvSpPr txBox="1"/>
          <p:nvPr/>
        </p:nvSpPr>
        <p:spPr>
          <a:xfrm>
            <a:off x="6096000" y="137002"/>
            <a:ext cx="4705165" cy="338554"/>
          </a:xfrm>
          <a:prstGeom prst="rect">
            <a:avLst/>
          </a:prstGeom>
          <a:noFill/>
          <a:ln>
            <a:noFill/>
          </a:ln>
        </p:spPr>
        <p:txBody>
          <a:bodyPr wrap="square" rtlCol="0" anchor="ctr" anchorCtr="1">
            <a:spAutoFit/>
          </a:bodyPr>
          <a:lstStyle/>
          <a:p>
            <a:r>
              <a:rPr lang="pl-PL" sz="1600" b="1" dirty="0">
                <a:solidFill>
                  <a:schemeClr val="accent3">
                    <a:lumMod val="60000"/>
                    <a:lumOff val="40000"/>
                  </a:schemeClr>
                </a:solidFill>
                <a:effectLst>
                  <a:outerShdw blurRad="38100" dist="38100" dir="2700000" algn="tl">
                    <a:srgbClr val="000000">
                      <a:alpha val="43137"/>
                    </a:srgbClr>
                  </a:outerShdw>
                </a:effectLst>
              </a:rPr>
              <a:t>DZIĘKUJĘMY ZA UWAGĘ</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5" name="Obraz 4">
            <a:extLst>
              <a:ext uri="{FF2B5EF4-FFF2-40B4-BE49-F238E27FC236}">
                <a16:creationId xmlns="" xmlns:a16="http://schemas.microsoft.com/office/drawing/2014/main" id="{AEC1E9B5-1459-465C-9F1A-3705D1570E1C}"/>
              </a:ext>
            </a:extLst>
          </p:cNvPr>
          <p:cNvPicPr>
            <a:picLocks noChangeAspect="1"/>
          </p:cNvPicPr>
          <p:nvPr/>
        </p:nvPicPr>
        <p:blipFill>
          <a:blip r:embed="rId2"/>
          <a:srcRect/>
          <a:stretch/>
        </p:blipFill>
        <p:spPr>
          <a:xfrm>
            <a:off x="676667" y="5216780"/>
            <a:ext cx="1429305" cy="1429305"/>
          </a:xfrm>
          <a:prstGeom prst="rect">
            <a:avLst/>
          </a:prstGeom>
        </p:spPr>
      </p:pic>
    </p:spTree>
    <p:extLst>
      <p:ext uri="{BB962C8B-B14F-4D97-AF65-F5344CB8AC3E}">
        <p14:creationId xmlns:p14="http://schemas.microsoft.com/office/powerpoint/2010/main" val="2711067748"/>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054C946-EEF7-4E2B-8866-E3C9564A5B23}"/>
              </a:ext>
            </a:extLst>
          </p:cNvPr>
          <p:cNvSpPr>
            <a:spLocks noGrp="1"/>
          </p:cNvSpPr>
          <p:nvPr>
            <p:ph type="ctrTitle"/>
          </p:nvPr>
        </p:nvSpPr>
        <p:spPr>
          <a:xfrm>
            <a:off x="6306418" y="107318"/>
            <a:ext cx="4417807" cy="1702160"/>
          </a:xfrm>
        </p:spPr>
        <p:txBody>
          <a:bodyPr/>
          <a:lstStyle/>
          <a:p>
            <a:pPr algn="ctr"/>
            <a:r>
              <a:rPr lang="pl-PL" b="1" dirty="0">
                <a:solidFill>
                  <a:schemeClr val="bg1"/>
                </a:solidFill>
                <a:effectLst>
                  <a:outerShdw blurRad="38100" dist="38100" dir="2700000" algn="tl">
                    <a:srgbClr val="000000">
                      <a:alpha val="43137"/>
                    </a:srgbClr>
                  </a:outerShdw>
                </a:effectLst>
              </a:rPr>
              <a:t>DZIĘKUJĘMY ZA UWAGĘ</a:t>
            </a:r>
            <a:endParaRPr lang="de-DE" b="1" dirty="0">
              <a:solidFill>
                <a:schemeClr val="bg1"/>
              </a:solidFill>
              <a:effectLst>
                <a:outerShdw blurRad="38100" dist="38100" dir="2700000" algn="tl">
                  <a:srgbClr val="000000">
                    <a:alpha val="43137"/>
                  </a:srgbClr>
                </a:outerShdw>
              </a:effectLst>
            </a:endParaRPr>
          </a:p>
        </p:txBody>
      </p:sp>
      <p:sp>
        <p:nvSpPr>
          <p:cNvPr id="4" name="Podtytuł 3">
            <a:extLst>
              <a:ext uri="{FF2B5EF4-FFF2-40B4-BE49-F238E27FC236}">
                <a16:creationId xmlns="" xmlns:a16="http://schemas.microsoft.com/office/drawing/2014/main" id="{967EA6CE-DC3F-45A9-887B-7BB2310EE560}"/>
              </a:ext>
            </a:extLst>
          </p:cNvPr>
          <p:cNvSpPr>
            <a:spLocks noGrp="1"/>
          </p:cNvSpPr>
          <p:nvPr>
            <p:ph type="subTitle" idx="1"/>
          </p:nvPr>
        </p:nvSpPr>
        <p:spPr>
          <a:xfrm>
            <a:off x="6306418" y="2379217"/>
            <a:ext cx="4414838" cy="1811043"/>
          </a:xfrm>
        </p:spPr>
        <p:txBody>
          <a:bodyPr>
            <a:noAutofit/>
          </a:bodyPr>
          <a:lstStyle/>
          <a:p>
            <a:r>
              <a:rPr lang="pl-PL" sz="1400" b="1" dirty="0">
                <a:effectLst>
                  <a:outerShdw blurRad="38100" dist="38100" dir="2700000" algn="tl">
                    <a:srgbClr val="000000">
                      <a:alpha val="43137"/>
                    </a:srgbClr>
                  </a:outerShdw>
                </a:effectLst>
              </a:rPr>
              <a:t>PREZENTACJĘ WYKONALI:</a:t>
            </a:r>
          </a:p>
          <a:p>
            <a:pPr marL="285750" indent="-285750">
              <a:buFont typeface="Arial" panose="020B0604020202020204" pitchFamily="34" charset="0"/>
              <a:buChar char="•"/>
            </a:pPr>
            <a:r>
              <a:rPr lang="pl-PL" sz="1400" dirty="0">
                <a:effectLst>
                  <a:outerShdw blurRad="38100" dist="38100" dir="2700000" algn="tl">
                    <a:srgbClr val="000000">
                      <a:alpha val="43137"/>
                    </a:srgbClr>
                  </a:outerShdw>
                </a:effectLst>
              </a:rPr>
              <a:t>Chałubińska Dominika</a:t>
            </a:r>
          </a:p>
          <a:p>
            <a:pPr marL="285750" indent="-285750">
              <a:buFont typeface="Arial" panose="020B0604020202020204" pitchFamily="34" charset="0"/>
              <a:buChar char="•"/>
            </a:pPr>
            <a:r>
              <a:rPr lang="pl-PL" sz="1400" dirty="0">
                <a:effectLst>
                  <a:outerShdw blurRad="38100" dist="38100" dir="2700000" algn="tl">
                    <a:srgbClr val="000000">
                      <a:alpha val="43137"/>
                    </a:srgbClr>
                  </a:outerShdw>
                </a:effectLst>
              </a:rPr>
              <a:t>Kwapisz Patrycja</a:t>
            </a:r>
          </a:p>
          <a:p>
            <a:pPr marL="285750" indent="-285750">
              <a:buFont typeface="Arial" panose="020B0604020202020204" pitchFamily="34" charset="0"/>
              <a:buChar char="•"/>
            </a:pPr>
            <a:r>
              <a:rPr lang="pl-PL" sz="1400" dirty="0">
                <a:effectLst>
                  <a:outerShdw blurRad="38100" dist="38100" dir="2700000" algn="tl">
                    <a:srgbClr val="000000">
                      <a:alpha val="43137"/>
                    </a:srgbClr>
                  </a:outerShdw>
                </a:effectLst>
              </a:rPr>
              <a:t>Seta Izabela</a:t>
            </a:r>
          </a:p>
          <a:p>
            <a:pPr marL="285750" indent="-285750">
              <a:buFont typeface="Arial" panose="020B0604020202020204" pitchFamily="34" charset="0"/>
              <a:buChar char="•"/>
            </a:pPr>
            <a:r>
              <a:rPr lang="pl-PL" sz="1400" dirty="0">
                <a:effectLst>
                  <a:outerShdw blurRad="38100" dist="38100" dir="2700000" algn="tl">
                    <a:srgbClr val="000000">
                      <a:alpha val="43137"/>
                    </a:srgbClr>
                  </a:outerShdw>
                </a:effectLst>
              </a:rPr>
              <a:t>Sionek Jan</a:t>
            </a:r>
          </a:p>
          <a:p>
            <a:pPr marL="285750" indent="-285750">
              <a:buFont typeface="Arial" panose="020B0604020202020204" pitchFamily="34" charset="0"/>
              <a:buChar char="•"/>
            </a:pPr>
            <a:r>
              <a:rPr lang="pl-PL" sz="1400" dirty="0">
                <a:effectLst>
                  <a:outerShdw blurRad="38100" dist="38100" dir="2700000" algn="tl">
                    <a:srgbClr val="000000">
                      <a:alpha val="43137"/>
                    </a:srgbClr>
                  </a:outerShdw>
                </a:effectLst>
              </a:rPr>
              <a:t>Wierzbicka Anna</a:t>
            </a:r>
          </a:p>
          <a:p>
            <a:pPr marL="285750" indent="-285750">
              <a:buFont typeface="Arial" panose="020B0604020202020204" pitchFamily="34" charset="0"/>
              <a:buChar char="•"/>
            </a:pPr>
            <a:r>
              <a:rPr lang="pl-PL" sz="1400" dirty="0">
                <a:effectLst>
                  <a:outerShdw blurRad="38100" dist="38100" dir="2700000" algn="tl">
                    <a:srgbClr val="000000">
                      <a:alpha val="43137"/>
                    </a:srgbClr>
                  </a:outerShdw>
                </a:effectLst>
              </a:rPr>
              <a:t>Wrzesień Weronika</a:t>
            </a:r>
          </a:p>
          <a:p>
            <a:endParaRPr lang="de-DE" sz="1400" dirty="0">
              <a:effectLst>
                <a:outerShdw blurRad="38100" dist="38100" dir="2700000" algn="tl">
                  <a:srgbClr val="000000">
                    <a:alpha val="43137"/>
                  </a:srgbClr>
                </a:outerShdw>
              </a:effectLst>
            </a:endParaRPr>
          </a:p>
        </p:txBody>
      </p:sp>
      <p:pic>
        <p:nvPicPr>
          <p:cNvPr id="6" name="Obraz 5">
            <a:extLst>
              <a:ext uri="{FF2B5EF4-FFF2-40B4-BE49-F238E27FC236}">
                <a16:creationId xmlns="" xmlns:a16="http://schemas.microsoft.com/office/drawing/2014/main" id="{F9C509F4-888D-428B-8F8E-328EC637407D}"/>
              </a:ext>
            </a:extLst>
          </p:cNvPr>
          <p:cNvPicPr>
            <a:picLocks noChangeAspect="1"/>
          </p:cNvPicPr>
          <p:nvPr/>
        </p:nvPicPr>
        <p:blipFill>
          <a:blip r:embed="rId2"/>
          <a:srcRect/>
          <a:stretch/>
        </p:blipFill>
        <p:spPr>
          <a:xfrm>
            <a:off x="636162" y="563003"/>
            <a:ext cx="5118707" cy="5118707"/>
          </a:xfrm>
          <a:prstGeom prst="rect">
            <a:avLst/>
          </a:prstGeom>
        </p:spPr>
      </p:pic>
      <p:pic>
        <p:nvPicPr>
          <p:cNvPr id="5" name="Obraz 4"/>
          <p:cNvPicPr/>
          <p:nvPr/>
        </p:nvPicPr>
        <p:blipFill rotWithShape="1">
          <a:blip r:embed="rId3">
            <a:extLst>
              <a:ext uri="{28A0092B-C50C-407E-A947-70E740481C1C}">
                <a14:useLocalDpi xmlns:a14="http://schemas.microsoft.com/office/drawing/2010/main" val="0"/>
              </a:ext>
            </a:extLst>
          </a:blip>
          <a:srcRect l="28974" t="2662" r="38621" b="20710"/>
          <a:stretch/>
        </p:blipFill>
        <p:spPr bwMode="auto">
          <a:xfrm>
            <a:off x="476519" y="296214"/>
            <a:ext cx="4893972" cy="57697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227672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Wykres 8">
            <a:extLst>
              <a:ext uri="{FF2B5EF4-FFF2-40B4-BE49-F238E27FC236}">
                <a16:creationId xmlns="" xmlns:a16="http://schemas.microsoft.com/office/drawing/2014/main" id="{57A35F67-44BC-4744-8E7F-37300EDEF90E}"/>
              </a:ext>
            </a:extLst>
          </p:cNvPr>
          <p:cNvGraphicFramePr/>
          <p:nvPr>
            <p:extLst>
              <p:ext uri="{D42A27DB-BD31-4B8C-83A1-F6EECF244321}">
                <p14:modId xmlns:p14="http://schemas.microsoft.com/office/powerpoint/2010/main" val="819126198"/>
              </p:ext>
            </p:extLst>
          </p:nvPr>
        </p:nvGraphicFramePr>
        <p:xfrm>
          <a:off x="6466560" y="2785176"/>
          <a:ext cx="5038328" cy="2902122"/>
        </p:xfrm>
        <a:graphic>
          <a:graphicData uri="http://schemas.openxmlformats.org/drawingml/2006/chart">
            <c:chart xmlns:c="http://schemas.openxmlformats.org/drawingml/2006/chart" xmlns:r="http://schemas.openxmlformats.org/officeDocument/2006/relationships" r:id="rId2"/>
          </a:graphicData>
        </a:graphic>
      </p:graphicFrame>
      <p:sp>
        <p:nvSpPr>
          <p:cNvPr id="10" name="Tytuł 1">
            <a:extLst>
              <a:ext uri="{FF2B5EF4-FFF2-40B4-BE49-F238E27FC236}">
                <a16:creationId xmlns="" xmlns:a16="http://schemas.microsoft.com/office/drawing/2014/main" id="{90401AAF-8668-4A9B-8971-6BF5A78085ED}"/>
              </a:ext>
            </a:extLst>
          </p:cNvPr>
          <p:cNvSpPr>
            <a:spLocks noGrp="1"/>
          </p:cNvSpPr>
          <p:nvPr>
            <p:ph type="title"/>
          </p:nvPr>
        </p:nvSpPr>
        <p:spPr>
          <a:xfrm>
            <a:off x="1152939" y="847818"/>
            <a:ext cx="9788056" cy="781235"/>
          </a:xfrm>
        </p:spPr>
        <p:txBody>
          <a:bodyPr>
            <a:noAutofit/>
          </a:bodyPr>
          <a:lstStyle/>
          <a:p>
            <a:pPr algn="l"/>
            <a:r>
              <a:rPr lang="pl-PL" sz="2200" i="0" dirty="0" smtClean="0">
                <a:effectLst>
                  <a:outerShdw blurRad="38100" dist="38100" dir="2700000" algn="tl">
                    <a:srgbClr val="000000">
                      <a:alpha val="43137"/>
                    </a:srgbClr>
                  </a:outerShdw>
                </a:effectLst>
                <a:latin typeface="Segoe UI" panose="020B0502040204020203" pitchFamily="34" charset="0"/>
              </a:rPr>
              <a:t>LICZBA </a:t>
            </a:r>
            <a:r>
              <a:rPr lang="pl-PL" sz="2200" i="0" dirty="0">
                <a:effectLst>
                  <a:outerShdw blurRad="38100" dist="38100" dir="2700000" algn="tl">
                    <a:srgbClr val="000000">
                      <a:alpha val="43137"/>
                    </a:srgbClr>
                  </a:outerShdw>
                </a:effectLst>
                <a:latin typeface="Segoe UI" panose="020B0502040204020203" pitchFamily="34" charset="0"/>
              </a:rPr>
              <a:t>UCZNIÓW </a:t>
            </a:r>
            <a:r>
              <a:rPr lang="pl-PL" sz="2200" i="0" dirty="0" smtClean="0">
                <a:effectLst>
                  <a:outerShdw blurRad="38100" dist="38100" dir="2700000" algn="tl">
                    <a:srgbClr val="000000">
                      <a:alpha val="43137"/>
                    </a:srgbClr>
                  </a:outerShdw>
                </a:effectLst>
                <a:latin typeface="Segoe UI" panose="020B0502040204020203" pitchFamily="34" charset="0"/>
              </a:rPr>
              <a:t>UCZĘSZCZAJĄCYCH </a:t>
            </a:r>
            <a:r>
              <a:rPr lang="pl-PL" sz="2200" dirty="0" smtClean="0">
                <a:effectLst>
                  <a:outerShdw blurRad="38100" dist="38100" dir="2700000" algn="tl">
                    <a:srgbClr val="000000">
                      <a:alpha val="43137"/>
                    </a:srgbClr>
                  </a:outerShdw>
                </a:effectLst>
                <a:latin typeface="Segoe UI" panose="020B0502040204020203" pitchFamily="34" charset="0"/>
              </a:rPr>
              <a:t>DO KLAS, WEDŁUG ROCZNIKÓW:</a:t>
            </a:r>
            <a:endParaRPr lang="pl-PL" sz="2200" i="0" dirty="0">
              <a:effectLst>
                <a:outerShdw blurRad="38100" dist="38100" dir="2700000" algn="tl">
                  <a:srgbClr val="000000">
                    <a:alpha val="43137"/>
                  </a:srgbClr>
                </a:outerShdw>
              </a:effectLst>
              <a:latin typeface="Segoe UI" panose="020B0502040204020203" pitchFamily="34" charset="0"/>
            </a:endParaRPr>
          </a:p>
        </p:txBody>
      </p:sp>
      <p:graphicFrame>
        <p:nvGraphicFramePr>
          <p:cNvPr id="13" name="Wykres 12">
            <a:extLst>
              <a:ext uri="{FF2B5EF4-FFF2-40B4-BE49-F238E27FC236}">
                <a16:creationId xmlns="" xmlns:a16="http://schemas.microsoft.com/office/drawing/2014/main" id="{0BCBC8F6-CE60-4D15-9946-5B40CCA39FA7}"/>
              </a:ext>
            </a:extLst>
          </p:cNvPr>
          <p:cNvGraphicFramePr/>
          <p:nvPr>
            <p:extLst>
              <p:ext uri="{D42A27DB-BD31-4B8C-83A1-F6EECF244321}">
                <p14:modId xmlns:p14="http://schemas.microsoft.com/office/powerpoint/2010/main" val="2938446353"/>
              </p:ext>
            </p:extLst>
          </p:nvPr>
        </p:nvGraphicFramePr>
        <p:xfrm>
          <a:off x="1159099" y="1902533"/>
          <a:ext cx="4936901" cy="2927043"/>
        </p:xfrm>
        <a:graphic>
          <a:graphicData uri="http://schemas.openxmlformats.org/drawingml/2006/chart">
            <c:chart xmlns:c="http://schemas.openxmlformats.org/drawingml/2006/chart" xmlns:r="http://schemas.openxmlformats.org/officeDocument/2006/relationships" r:id="rId3"/>
          </a:graphicData>
        </a:graphic>
      </p:graphicFrame>
      <p:sp>
        <p:nvSpPr>
          <p:cNvPr id="14" name="pole tekstowe 13">
            <a:extLst>
              <a:ext uri="{FF2B5EF4-FFF2-40B4-BE49-F238E27FC236}">
                <a16:creationId xmlns="" xmlns:a16="http://schemas.microsoft.com/office/drawing/2014/main" id="{5035CC8B-9EA7-4E43-9902-444692AC00FD}"/>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a:t>
            </a:r>
            <a:r>
              <a:rPr lang="pl-PL" sz="1600" b="1" dirty="0" smtClean="0">
                <a:solidFill>
                  <a:schemeClr val="accent3">
                    <a:lumMod val="60000"/>
                    <a:lumOff val="40000"/>
                  </a:schemeClr>
                </a:solidFill>
                <a:effectLst>
                  <a:outerShdw blurRad="38100" dist="38100" dir="2700000" algn="tl">
                    <a:srgbClr val="000000">
                      <a:alpha val="43137"/>
                    </a:srgbClr>
                  </a:outerShdw>
                </a:effectLst>
              </a:rPr>
              <a:t>DRÓG </a:t>
            </a:r>
            <a:r>
              <a:rPr lang="pl-PL" sz="1600" b="1" dirty="0">
                <a:solidFill>
                  <a:schemeClr val="accent3">
                    <a:lumMod val="60000"/>
                    <a:lumOff val="40000"/>
                  </a:schemeClr>
                </a:solidFill>
                <a:effectLst>
                  <a:outerShdw blurRad="38100" dist="38100" dir="2700000" algn="tl">
                    <a:srgbClr val="000000">
                      <a:alpha val="43137"/>
                    </a:srgbClr>
                  </a:outerShdw>
                </a:effectLst>
              </a:rPr>
              <a:t>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7" name="Obraz 6">
            <a:extLst>
              <a:ext uri="{FF2B5EF4-FFF2-40B4-BE49-F238E27FC236}">
                <a16:creationId xmlns="" xmlns:a16="http://schemas.microsoft.com/office/drawing/2014/main" id="{F3B32C85-89C0-4A80-A414-1F0A1027269D}"/>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315938599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Wykres 9">
            <a:extLst>
              <a:ext uri="{FF2B5EF4-FFF2-40B4-BE49-F238E27FC236}">
                <a16:creationId xmlns="" xmlns:a16="http://schemas.microsoft.com/office/drawing/2014/main" id="{FECB393A-A328-458C-8047-40695CB8A687}"/>
              </a:ext>
            </a:extLst>
          </p:cNvPr>
          <p:cNvGraphicFramePr/>
          <p:nvPr>
            <p:extLst>
              <p:ext uri="{D42A27DB-BD31-4B8C-83A1-F6EECF244321}">
                <p14:modId xmlns:p14="http://schemas.microsoft.com/office/powerpoint/2010/main" val="882434789"/>
              </p:ext>
            </p:extLst>
          </p:nvPr>
        </p:nvGraphicFramePr>
        <p:xfrm>
          <a:off x="1030311" y="1902534"/>
          <a:ext cx="5065690" cy="29012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Wykres 10">
            <a:extLst>
              <a:ext uri="{FF2B5EF4-FFF2-40B4-BE49-F238E27FC236}">
                <a16:creationId xmlns="" xmlns:a16="http://schemas.microsoft.com/office/drawing/2014/main" id="{3AD599DA-1BCB-4EFF-969B-1D715CEA63F3}"/>
              </a:ext>
            </a:extLst>
          </p:cNvPr>
          <p:cNvGraphicFramePr/>
          <p:nvPr>
            <p:extLst>
              <p:ext uri="{D42A27DB-BD31-4B8C-83A1-F6EECF244321}">
                <p14:modId xmlns:p14="http://schemas.microsoft.com/office/powerpoint/2010/main" val="92376728"/>
              </p:ext>
            </p:extLst>
          </p:nvPr>
        </p:nvGraphicFramePr>
        <p:xfrm>
          <a:off x="6478073" y="2833352"/>
          <a:ext cx="4858398" cy="2730726"/>
        </p:xfrm>
        <a:graphic>
          <a:graphicData uri="http://schemas.openxmlformats.org/drawingml/2006/chart">
            <c:chart xmlns:c="http://schemas.openxmlformats.org/drawingml/2006/chart" xmlns:r="http://schemas.openxmlformats.org/officeDocument/2006/relationships" r:id="rId3"/>
          </a:graphicData>
        </a:graphic>
      </p:graphicFrame>
      <p:sp>
        <p:nvSpPr>
          <p:cNvPr id="12" name="Tytuł 1">
            <a:extLst>
              <a:ext uri="{FF2B5EF4-FFF2-40B4-BE49-F238E27FC236}">
                <a16:creationId xmlns="" xmlns:a16="http://schemas.microsoft.com/office/drawing/2014/main" id="{B6B85786-6902-4EAE-A3DF-ECE516A828BF}"/>
              </a:ext>
            </a:extLst>
          </p:cNvPr>
          <p:cNvSpPr>
            <a:spLocks noGrp="1"/>
          </p:cNvSpPr>
          <p:nvPr>
            <p:ph type="title"/>
          </p:nvPr>
        </p:nvSpPr>
        <p:spPr>
          <a:xfrm>
            <a:off x="1369317" y="847818"/>
            <a:ext cx="9366325" cy="781235"/>
          </a:xfrm>
        </p:spPr>
        <p:txBody>
          <a:bodyPr>
            <a:noAutofit/>
          </a:bodyPr>
          <a:lstStyle/>
          <a:p>
            <a:r>
              <a:rPr lang="pl-PL" sz="2200" dirty="0">
                <a:effectLst>
                  <a:outerShdw blurRad="38100" dist="38100" dir="2700000" algn="tl">
                    <a:srgbClr val="000000">
                      <a:alpha val="43137"/>
                    </a:srgbClr>
                  </a:outerShdw>
                </a:effectLst>
                <a:latin typeface="Segoe UI" panose="020B0502040204020203" pitchFamily="34" charset="0"/>
              </a:rPr>
              <a:t>LICZBA UCZNIÓW UCZĘSZCZAJĄCYCH DO KLAS, WEDŁUG ROCZNIKÓW:</a:t>
            </a:r>
            <a:endParaRPr lang="pl-PL" sz="2200" i="0" dirty="0">
              <a:effectLst>
                <a:outerShdw blurRad="38100" dist="38100" dir="2700000" algn="tl">
                  <a:srgbClr val="000000">
                    <a:alpha val="43137"/>
                  </a:srgbClr>
                </a:outerShdw>
              </a:effectLst>
              <a:latin typeface="Segoe UI" panose="020B0502040204020203" pitchFamily="34" charset="0"/>
            </a:endParaRPr>
          </a:p>
        </p:txBody>
      </p:sp>
      <p:sp>
        <p:nvSpPr>
          <p:cNvPr id="13" name="pole tekstowe 12">
            <a:extLst>
              <a:ext uri="{FF2B5EF4-FFF2-40B4-BE49-F238E27FC236}">
                <a16:creationId xmlns="" xmlns:a16="http://schemas.microsoft.com/office/drawing/2014/main" id="{DF9ACDB4-4FEB-415F-85FF-B7F19A624370}"/>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7" name="Obraz 6">
            <a:extLst>
              <a:ext uri="{FF2B5EF4-FFF2-40B4-BE49-F238E27FC236}">
                <a16:creationId xmlns="" xmlns:a16="http://schemas.microsoft.com/office/drawing/2014/main" id="{D2508C11-3821-47BF-B885-E023F097A840}"/>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293444626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437D4D-7E3A-475D-9A3E-E1218C43634C}"/>
              </a:ext>
            </a:extLst>
          </p:cNvPr>
          <p:cNvSpPr>
            <a:spLocks noGrp="1"/>
          </p:cNvSpPr>
          <p:nvPr>
            <p:ph type="title"/>
          </p:nvPr>
        </p:nvSpPr>
        <p:spPr>
          <a:xfrm>
            <a:off x="1391320" y="772356"/>
            <a:ext cx="9366325" cy="798991"/>
          </a:xfrm>
        </p:spPr>
        <p:txBody>
          <a:bodyPr>
            <a:normAutofit/>
          </a:bodyPr>
          <a:lstStyle/>
          <a:p>
            <a:r>
              <a:rPr lang="pl-PL" sz="2800" b="1" dirty="0">
                <a:effectLst>
                  <a:outerShdw blurRad="38100" dist="38100" dir="2700000" algn="tl">
                    <a:srgbClr val="000000">
                      <a:alpha val="43137"/>
                    </a:srgbClr>
                  </a:outerShdw>
                </a:effectLst>
              </a:rPr>
              <a:t>LICEUM OGÓLNOKSZTAŁCZĄCE (</a:t>
            </a:r>
            <a:r>
              <a:rPr lang="pl-PL" sz="2800" b="1" dirty="0" smtClean="0">
                <a:effectLst>
                  <a:outerShdw blurRad="38100" dist="38100" dir="2700000" algn="tl">
                    <a:srgbClr val="000000">
                      <a:alpha val="43137"/>
                    </a:srgbClr>
                  </a:outerShdw>
                </a:effectLst>
              </a:rPr>
              <a:t>4-LETNIE</a:t>
            </a:r>
            <a:r>
              <a:rPr lang="pl-PL" sz="2800" b="1" dirty="0">
                <a:effectLst>
                  <a:outerShdw blurRad="38100" dist="38100" dir="2700000" algn="tl">
                    <a:srgbClr val="000000">
                      <a:alpha val="43137"/>
                    </a:srgbClr>
                  </a:outerShdw>
                </a:effectLst>
              </a:rPr>
              <a:t>) </a:t>
            </a:r>
            <a:endParaRPr lang="de-DE" sz="2800" b="1" dirty="0">
              <a:effectLst>
                <a:outerShdw blurRad="38100" dist="38100" dir="2700000" algn="tl">
                  <a:srgbClr val="000000">
                    <a:alpha val="43137"/>
                  </a:srgbClr>
                </a:outerShdw>
              </a:effectLst>
            </a:endParaRPr>
          </a:p>
        </p:txBody>
      </p:sp>
      <p:sp>
        <p:nvSpPr>
          <p:cNvPr id="5" name="Symbol zastępczy zawartości 4">
            <a:extLst>
              <a:ext uri="{FF2B5EF4-FFF2-40B4-BE49-F238E27FC236}">
                <a16:creationId xmlns="" xmlns:a16="http://schemas.microsoft.com/office/drawing/2014/main" id="{EA7108C7-4237-4817-BDB7-B1A26A9EC488}"/>
              </a:ext>
            </a:extLst>
          </p:cNvPr>
          <p:cNvSpPr>
            <a:spLocks noGrp="1"/>
          </p:cNvSpPr>
          <p:nvPr>
            <p:ph idx="1"/>
          </p:nvPr>
        </p:nvSpPr>
        <p:spPr>
          <a:xfrm>
            <a:off x="1542397" y="1854120"/>
            <a:ext cx="9390977" cy="2290439"/>
          </a:xfrm>
        </p:spPr>
        <p:txBody>
          <a:bodyPr>
            <a:normAutofit fontScale="85000" lnSpcReduction="20000"/>
          </a:bodyPr>
          <a:lstStyle/>
          <a:p>
            <a:pPr marL="68580" indent="0" algn="just">
              <a:lnSpc>
                <a:spcPct val="150000"/>
              </a:lnSpc>
              <a:buNone/>
            </a:pPr>
            <a:r>
              <a:rPr lang="pl-PL" sz="2200" b="1" dirty="0" smtClean="0">
                <a:effectLst>
                  <a:outerShdw blurRad="38100" dist="38100" dir="2700000" algn="tl">
                    <a:srgbClr val="000000">
                      <a:alpha val="43137"/>
                    </a:srgbClr>
                  </a:outerShdw>
                </a:effectLst>
              </a:rPr>
              <a:t>KLASA BIOLOGICZNO-CHEMICZNA</a:t>
            </a:r>
            <a:endParaRPr lang="pl-PL" sz="2200" b="1" dirty="0">
              <a:effectLst>
                <a:outerShdw blurRad="38100" dist="38100" dir="2700000" algn="tl">
                  <a:srgbClr val="000000">
                    <a:alpha val="43137"/>
                  </a:srgbClr>
                </a:outerShdw>
              </a:effectLst>
            </a:endParaRPr>
          </a:p>
          <a:p>
            <a:pPr algn="just">
              <a:lnSpc>
                <a:spcPct val="150000"/>
              </a:lnSpc>
              <a:buFont typeface="Arial" panose="020B0604020202020204" pitchFamily="34" charset="0"/>
              <a:buChar char="•"/>
            </a:pPr>
            <a:r>
              <a:rPr lang="pl-PL" sz="1900" dirty="0" smtClean="0">
                <a:effectLst>
                  <a:outerShdw blurRad="38100" dist="38100" dir="2700000" algn="tl">
                    <a:srgbClr val="000000">
                      <a:alpha val="43137"/>
                    </a:srgbClr>
                  </a:outerShdw>
                </a:effectLst>
              </a:rPr>
              <a:t>przygotowuje </a:t>
            </a:r>
            <a:r>
              <a:rPr lang="pl-PL" sz="1900" dirty="0">
                <a:effectLst>
                  <a:outerShdw blurRad="38100" dist="38100" dir="2700000" algn="tl">
                    <a:srgbClr val="000000">
                      <a:alpha val="43137"/>
                    </a:srgbClr>
                  </a:outerShdw>
                </a:effectLst>
              </a:rPr>
              <a:t>do studiów na kierunkach: </a:t>
            </a:r>
            <a:r>
              <a:rPr lang="pl-PL" sz="1900" b="1" dirty="0">
                <a:effectLst>
                  <a:outerShdw blurRad="38100" dist="38100" dir="2700000" algn="tl">
                    <a:srgbClr val="000000">
                      <a:alpha val="43137"/>
                    </a:srgbClr>
                  </a:outerShdw>
                </a:effectLst>
              </a:rPr>
              <a:t>medycyna, weterynaria, farmacja, położnictwo, pielęgniarstwo, analiza medyczna, stomatologia, rehabilitacja, ratownictwo medyczne, biologia, chemia, fizjoterapia, biofizyka, technologia żywienia, dietetyka, fizjoterapia, biotechnologia, zootechnika itp.</a:t>
            </a:r>
          </a:p>
          <a:p>
            <a:pPr algn="just">
              <a:lnSpc>
                <a:spcPct val="150000"/>
              </a:lnSpc>
              <a:buFont typeface="Arial" panose="020B0604020202020204" pitchFamily="34" charset="0"/>
              <a:buChar char="•"/>
            </a:pPr>
            <a:r>
              <a:rPr lang="pl-PL" sz="1900" dirty="0">
                <a:effectLst>
                  <a:outerShdw blurRad="38100" dist="38100" dir="2700000" algn="tl">
                    <a:srgbClr val="000000">
                      <a:alpha val="43137"/>
                    </a:srgbClr>
                  </a:outerShdw>
                </a:effectLst>
              </a:rPr>
              <a:t>rozszerzony program </a:t>
            </a:r>
            <a:r>
              <a:rPr lang="pl-PL" sz="1900" dirty="0" smtClean="0">
                <a:effectLst>
                  <a:outerShdw blurRad="38100" dist="38100" dir="2700000" algn="tl">
                    <a:srgbClr val="000000">
                      <a:alpha val="43137"/>
                    </a:srgbClr>
                  </a:outerShdw>
                </a:effectLst>
              </a:rPr>
              <a:t>nauczania  z: </a:t>
            </a:r>
            <a:r>
              <a:rPr lang="pl-PL" sz="1900" b="1" dirty="0" smtClean="0">
                <a:effectLst>
                  <a:outerShdw blurRad="38100" dist="38100" dir="2700000" algn="tl">
                    <a:srgbClr val="000000">
                      <a:alpha val="43137"/>
                    </a:srgbClr>
                  </a:outerShdw>
                </a:effectLst>
              </a:rPr>
              <a:t>BIOLOGII, CHEMII, </a:t>
            </a:r>
            <a:r>
              <a:rPr lang="pl-PL" sz="1900" b="1" dirty="0" smtClean="0">
                <a:effectLst>
                  <a:outerShdw blurRad="38100" dist="38100" dir="2700000" algn="tl">
                    <a:srgbClr val="000000">
                      <a:alpha val="43137"/>
                    </a:srgbClr>
                  </a:outerShdw>
                </a:effectLst>
              </a:rPr>
              <a:t>JĘZYKA ANGIELSKIEGO</a:t>
            </a:r>
            <a:endParaRPr lang="de-DE" dirty="0"/>
          </a:p>
        </p:txBody>
      </p:sp>
      <p:pic>
        <p:nvPicPr>
          <p:cNvPr id="1026" name="Picture 2" descr="Image">
            <a:extLst>
              <a:ext uri="{FF2B5EF4-FFF2-40B4-BE49-F238E27FC236}">
                <a16:creationId xmlns="" xmlns:a16="http://schemas.microsoft.com/office/drawing/2014/main" id="{CC3246AE-E138-4FAE-8328-28736B16D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201" y="4371144"/>
            <a:ext cx="3009900" cy="1714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 xmlns:a16="http://schemas.microsoft.com/office/drawing/2014/main" id="{DBC3BB0B-54F0-4018-8DCE-798751BB5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075" y="4371144"/>
            <a:ext cx="2362200" cy="1714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 xmlns:a16="http://schemas.microsoft.com/office/drawing/2014/main" id="{48426DD1-C9A6-478F-911E-9847B2B9253E}"/>
              </a:ext>
            </a:extLst>
          </p:cNvPr>
          <p:cNvSpPr txBox="1"/>
          <p:nvPr/>
        </p:nvSpPr>
        <p:spPr>
          <a:xfrm>
            <a:off x="6096000" y="137002"/>
            <a:ext cx="4705165" cy="338554"/>
          </a:xfrm>
          <a:prstGeom prst="rect">
            <a:avLst/>
          </a:prstGeom>
          <a:noFill/>
          <a:ln>
            <a:noFill/>
          </a:ln>
        </p:spPr>
        <p:txBody>
          <a:bodyPr wrap="square" rtlCol="0" anchor="ctr" anchorCtr="1">
            <a:spAutoFit/>
          </a:bodyPr>
          <a:lstStyle/>
          <a:p>
            <a:pPr algn="ctr"/>
            <a:r>
              <a:rPr lang="pl-PL" sz="1600" b="1" dirty="0">
                <a:solidFill>
                  <a:schemeClr val="accent3">
                    <a:lumMod val="60000"/>
                    <a:lumOff val="40000"/>
                  </a:schemeClr>
                </a:solidFill>
                <a:effectLst>
                  <a:outerShdw blurRad="38100" dist="38100" dir="2700000" algn="tl">
                    <a:srgbClr val="000000">
                      <a:alpha val="43137"/>
                    </a:srgbClr>
                  </a:outerShdw>
                </a:effectLst>
              </a:rPr>
              <a:t>SZEROKI WYBÓR DROGI KSZTAŁCENIA</a:t>
            </a:r>
            <a:endParaRPr lang="de-DE" sz="1600" b="1" dirty="0">
              <a:solidFill>
                <a:schemeClr val="accent3">
                  <a:lumMod val="60000"/>
                  <a:lumOff val="40000"/>
                </a:schemeClr>
              </a:solidFill>
              <a:effectLst>
                <a:outerShdw blurRad="38100" dist="38100" dir="2700000" algn="tl">
                  <a:srgbClr val="000000">
                    <a:alpha val="43137"/>
                  </a:srgbClr>
                </a:outerShdw>
              </a:effectLst>
            </a:endParaRPr>
          </a:p>
        </p:txBody>
      </p:sp>
      <p:pic>
        <p:nvPicPr>
          <p:cNvPr id="10" name="Obraz 9">
            <a:extLst>
              <a:ext uri="{FF2B5EF4-FFF2-40B4-BE49-F238E27FC236}">
                <a16:creationId xmlns="" xmlns:a16="http://schemas.microsoft.com/office/drawing/2014/main" id="{94915299-396C-495A-8A41-B249E5ED4435}"/>
              </a:ext>
            </a:extLst>
          </p:cNvPr>
          <p:cNvPicPr>
            <a:picLocks noChangeAspect="1"/>
          </p:cNvPicPr>
          <p:nvPr/>
        </p:nvPicPr>
        <p:blipFill>
          <a:blip r:embed="rId4"/>
          <a:srcRect/>
          <a:stretch/>
        </p:blipFill>
        <p:spPr>
          <a:xfrm>
            <a:off x="676667" y="5216780"/>
            <a:ext cx="1429305" cy="1429305"/>
          </a:xfrm>
          <a:prstGeom prst="rect">
            <a:avLst/>
          </a:prstGeom>
        </p:spPr>
      </p:pic>
    </p:spTree>
    <p:extLst>
      <p:ext uri="{BB962C8B-B14F-4D97-AF65-F5344CB8AC3E}">
        <p14:creationId xmlns:p14="http://schemas.microsoft.com/office/powerpoint/2010/main" val="2986700463"/>
      </p:ext>
    </p:extLst>
  </p:cSld>
  <p:clrMapOvr>
    <a:masterClrMapping/>
  </p:clrMapOvr>
  <p:transition spd="slow">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zentacja z omówieniem produktu">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spDef>
      <a:spPr/>
      <a:bodyPr rtlCol="0" anchor="ctr"/>
      <a:lstStyle>
        <a:defPPr algn="ctr">
          <a:defRPr dirty="0"/>
        </a:defPPr>
      </a:lstStyle>
      <a:style>
        <a:lnRef idx="3">
          <a:schemeClr val="lt1"/>
        </a:lnRef>
        <a:fillRef idx="1">
          <a:schemeClr val="accent2"/>
        </a:fillRef>
        <a:effectRef idx="1">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 xmlns:thm15="http://schemas.microsoft.com/office/thememl/2012/main" name="Office_16308647_TF03460543.potx" id="{8123C55D-F296-4DD4-B6D7-31CF362FB22B}" vid="{8C60704D-DEFE-4F18-AD2B-B2A85A974244}"/>
    </a:ext>
  </a:extLst>
</a:theme>
</file>

<file path=ppt/theme/theme2.xml><?xml version="1.0" encoding="utf-8"?>
<a:theme xmlns:a="http://schemas.openxmlformats.org/drawingml/2006/main" name="Motyw pakietu Offic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500</TotalTime>
  <Words>2882</Words>
  <Application>Microsoft Office PowerPoint</Application>
  <PresentationFormat>Niestandardowy</PresentationFormat>
  <Paragraphs>287</Paragraphs>
  <Slides>66</Slides>
  <Notes>1</Notes>
  <HiddenSlides>0</HiddenSlides>
  <MMClips>1</MMClips>
  <ScaleCrop>false</ScaleCrop>
  <HeadingPairs>
    <vt:vector size="4" baseType="variant">
      <vt:variant>
        <vt:lpstr>Motyw</vt:lpstr>
      </vt:variant>
      <vt:variant>
        <vt:i4>1</vt:i4>
      </vt:variant>
      <vt:variant>
        <vt:lpstr>Tytuły slajdów</vt:lpstr>
      </vt:variant>
      <vt:variant>
        <vt:i4>66</vt:i4>
      </vt:variant>
    </vt:vector>
  </HeadingPairs>
  <TitlesOfParts>
    <vt:vector size="67" baseType="lpstr">
      <vt:lpstr>Prezentacja z omówieniem produktu</vt:lpstr>
      <vt:lpstr>ZAPRASZAMY </vt:lpstr>
      <vt:lpstr>JEDYNKA TO…</vt:lpstr>
      <vt:lpstr>ZDAWALNOŚĆ MATUR W NASZEJ SZKOLE CO ROKU OSIĄGA WYSOKI POZIOM:</vt:lpstr>
      <vt:lpstr>Prezentacja programu PowerPoint</vt:lpstr>
      <vt:lpstr>Prezentacja programu PowerPoint</vt:lpstr>
      <vt:lpstr>JEDYNKA TO…</vt:lpstr>
      <vt:lpstr>LICZBA UCZNIÓW UCZĘSZCZAJĄCYCH DO KLAS, WEDŁUG ROCZNIKÓW:</vt:lpstr>
      <vt:lpstr>LICZBA UCZNIÓW UCZĘSZCZAJĄCYCH DO KLAS, WEDŁUG ROCZNIKÓW:</vt:lpstr>
      <vt:lpstr>LICEUM OGÓLNOKSZTAŁCZĄCE (4-LETNIE) </vt:lpstr>
      <vt:lpstr>LICEUM OGÓLNOKSZTAŁCZĄCE (4 LETNIE)</vt:lpstr>
      <vt:lpstr>LICEUM OGÓLNOKSZTAŁCZĄCE (4 LETNIE)</vt:lpstr>
      <vt:lpstr>LICEUM OGÓLNOKSZTAŁCZĄCE (4 LETNIE)</vt:lpstr>
      <vt:lpstr>LICEUM OGÓLNOKSZTAŁCZĄCE (4 LETNIE)</vt:lpstr>
      <vt:lpstr>LICEUM OGÓLNOKSZTAŁCZĄCE (4-LETNIE)</vt:lpstr>
      <vt:lpstr>TECHNIKUM INFORMATYCZNE (5-LETNIE)</vt:lpstr>
      <vt:lpstr>TECHNIKUM INFORMATYCZNE (5-LETNIE)</vt:lpstr>
      <vt:lpstr>TECHNIKUM INFORMATYCZNE (5-LETNIE)</vt:lpstr>
      <vt:lpstr>JEDYNKA TO…</vt:lpstr>
      <vt:lpstr>Prezentacja programu PowerPoint</vt:lpstr>
      <vt:lpstr>Prezentacja programu PowerPoint</vt:lpstr>
      <vt:lpstr>Prezentacja programu PowerPoint</vt:lpstr>
      <vt:lpstr>EUROSCOLA</vt:lpstr>
      <vt:lpstr>OGÓLNOPOLSKA OLIMPIADA  „O DIAMENTOWY INDEKS AGH”</vt:lpstr>
      <vt:lpstr>OKAWANGO</vt:lpstr>
      <vt:lpstr>KONKURS MATEMATYCZNY</vt:lpstr>
      <vt:lpstr>STYPENDIUM STAROSTY PRZYSUSKIEGO</vt:lpstr>
      <vt:lpstr>JEDYNKA TO…</vt:lpstr>
      <vt:lpstr>PCK</vt:lpstr>
      <vt:lpstr>„BIEGAJMY, POMAGAJMY”</vt:lpstr>
      <vt:lpstr>RUCH HONOROWEGO KRWIODAWSTWA</vt:lpstr>
      <vt:lpstr>AKCJA „MIKOŁAJKI Z BANKIEM SPÓŁDZIELCZYM”</vt:lpstr>
      <vt:lpstr>                W NASZEJ SZKOLE PROWADZONYCH JEST WIELE AKCJI CHARYTATYWNYCH,  W TYM:  </vt:lpstr>
      <vt:lpstr>DZIEŁO NOWEGO TYSIĄCLECIA</vt:lpstr>
      <vt:lpstr>WSPÓŁPRACA Z FUNDACJĄ DKMS       AKCJA #KOMÓRKOMANIA</vt:lpstr>
      <vt:lpstr>SZKOLNY DZIEŃ PROFILAKTYKI</vt:lpstr>
      <vt:lpstr>NARODOWE CZYTANIE</vt:lpstr>
      <vt:lpstr>SZKOLNE CZYTANIE</vt:lpstr>
      <vt:lpstr>„DAJ WŁOS!”</vt:lpstr>
      <vt:lpstr>JEDYNKA TO…</vt:lpstr>
      <vt:lpstr>DZIEŃ  KUCHNI NIEMIECKIEJ I FRANCUSKIEJ</vt:lpstr>
      <vt:lpstr>Prezentacja programu PowerPoint</vt:lpstr>
      <vt:lpstr>JEDYNKA TO…</vt:lpstr>
      <vt:lpstr>Prezentacja programu PowerPoint</vt:lpstr>
      <vt:lpstr>SPOTKANIE Z KULTURĄ</vt:lpstr>
      <vt:lpstr>Prezentacja programu PowerPoint</vt:lpstr>
      <vt:lpstr>DZIEŃ ŻYCZLIWOŚCI</vt:lpstr>
      <vt:lpstr>JEDYNKA TO…</vt:lpstr>
      <vt:lpstr>Prezentacja programu PowerPoint</vt:lpstr>
      <vt:lpstr>Prezentacja programu PowerPoint</vt:lpstr>
      <vt:lpstr>Prezentacja programu PowerPoint</vt:lpstr>
      <vt:lpstr>JEDYNKA TO…</vt:lpstr>
      <vt:lpstr>Prezentacja programu PowerPoint</vt:lpstr>
      <vt:lpstr>Prezentacja programu PowerPoint</vt:lpstr>
      <vt:lpstr>Prezentacja programu PowerPoint</vt:lpstr>
      <vt:lpstr>Prezentacja programu PowerPoint</vt:lpstr>
      <vt:lpstr>Prezentacja programu PowerPoint</vt:lpstr>
      <vt:lpstr>JEDYNKA TO…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DZIĘKUJĘMY ZA UWAGĘ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ZAPRASZAMY </dc:title>
  <dc:creator>Izabela Seta</dc:creator>
  <cp:lastModifiedBy>Sekretariat</cp:lastModifiedBy>
  <cp:revision>110</cp:revision>
  <dcterms:created xsi:type="dcterms:W3CDTF">2021-01-21T09:45:10Z</dcterms:created>
  <dcterms:modified xsi:type="dcterms:W3CDTF">2021-06-01T09:59:29Z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